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74"/>
  </p:notesMasterIdLst>
  <p:sldIdLst>
    <p:sldId id="256" r:id="rId3"/>
    <p:sldId id="258" r:id="rId4"/>
    <p:sldId id="259" r:id="rId5"/>
    <p:sldId id="309" r:id="rId6"/>
    <p:sldId id="305" r:id="rId7"/>
    <p:sldId id="306" r:id="rId8"/>
    <p:sldId id="308" r:id="rId9"/>
    <p:sldId id="276" r:id="rId10"/>
    <p:sldId id="310" r:id="rId11"/>
    <p:sldId id="313" r:id="rId12"/>
    <p:sldId id="312" r:id="rId13"/>
    <p:sldId id="315" r:id="rId14"/>
    <p:sldId id="314" r:id="rId15"/>
    <p:sldId id="316" r:id="rId16"/>
    <p:sldId id="318" r:id="rId17"/>
    <p:sldId id="317" r:id="rId18"/>
    <p:sldId id="319" r:id="rId19"/>
    <p:sldId id="320" r:id="rId20"/>
    <p:sldId id="322" r:id="rId21"/>
    <p:sldId id="323" r:id="rId22"/>
    <p:sldId id="321" r:id="rId23"/>
    <p:sldId id="325" r:id="rId24"/>
    <p:sldId id="326" r:id="rId25"/>
    <p:sldId id="327" r:id="rId26"/>
    <p:sldId id="329" r:id="rId27"/>
    <p:sldId id="328" r:id="rId28"/>
    <p:sldId id="264" r:id="rId29"/>
    <p:sldId id="261" r:id="rId30"/>
    <p:sldId id="257" r:id="rId31"/>
    <p:sldId id="260" r:id="rId32"/>
    <p:sldId id="262" r:id="rId33"/>
    <p:sldId id="263" r:id="rId34"/>
    <p:sldId id="265" r:id="rId35"/>
    <p:sldId id="266" r:id="rId36"/>
    <p:sldId id="267" r:id="rId37"/>
    <p:sldId id="268" r:id="rId38"/>
    <p:sldId id="269" r:id="rId39"/>
    <p:sldId id="270" r:id="rId40"/>
    <p:sldId id="271" r:id="rId41"/>
    <p:sldId id="272" r:id="rId42"/>
    <p:sldId id="273" r:id="rId43"/>
    <p:sldId id="274" r:id="rId44"/>
    <p:sldId id="275" r:id="rId45"/>
    <p:sldId id="277" r:id="rId46"/>
    <p:sldId id="278" r:id="rId47"/>
    <p:sldId id="279" r:id="rId48"/>
    <p:sldId id="280" r:id="rId49"/>
    <p:sldId id="281" r:id="rId50"/>
    <p:sldId id="282" r:id="rId51"/>
    <p:sldId id="283" r:id="rId52"/>
    <p:sldId id="284" r:id="rId53"/>
    <p:sldId id="285" r:id="rId54"/>
    <p:sldId id="286" r:id="rId55"/>
    <p:sldId id="287" r:id="rId56"/>
    <p:sldId id="288" r:id="rId57"/>
    <p:sldId id="289" r:id="rId58"/>
    <p:sldId id="290" r:id="rId59"/>
    <p:sldId id="291" r:id="rId60"/>
    <p:sldId id="292" r:id="rId61"/>
    <p:sldId id="293" r:id="rId62"/>
    <p:sldId id="294" r:id="rId63"/>
    <p:sldId id="295" r:id="rId64"/>
    <p:sldId id="296" r:id="rId65"/>
    <p:sldId id="297" r:id="rId66"/>
    <p:sldId id="298" r:id="rId67"/>
    <p:sldId id="299" r:id="rId68"/>
    <p:sldId id="300" r:id="rId69"/>
    <p:sldId id="301" r:id="rId70"/>
    <p:sldId id="302" r:id="rId71"/>
    <p:sldId id="303" r:id="rId72"/>
    <p:sldId id="304" r:id="rId73"/>
  </p:sldIdLst>
  <p:sldSz cx="9144000" cy="5143500" type="screen16x9"/>
  <p:notesSz cx="6858000" cy="9144000"/>
  <p:embeddedFontLst>
    <p:embeddedFont>
      <p:font typeface="Amatic SC" panose="00000500000000000000" pitchFamily="2" charset="-79"/>
      <p:regular r:id="rId75"/>
      <p:bold r:id="rId76"/>
    </p:embeddedFont>
    <p:embeddedFont>
      <p:font typeface="Figtree Black" panose="020B0604020202020204" charset="0"/>
      <p:bold r:id="rId77"/>
      <p:boldItalic r:id="rId78"/>
    </p:embeddedFont>
    <p:embeddedFont>
      <p:font typeface="Hanken Grotesk" panose="020B0604020202020204" charset="0"/>
      <p:regular r:id="rId79"/>
      <p:bold r:id="rId80"/>
      <p:italic r:id="rId81"/>
      <p:boldItalic r:id="rId82"/>
    </p:embeddedFont>
    <p:embeddedFont>
      <p:font typeface="Hanken Grotesk Black" panose="020B0604020202020204" charset="0"/>
      <p:bold r:id="rId83"/>
      <p:boldItalic r:id="rId84"/>
    </p:embeddedFont>
    <p:embeddedFont>
      <p:font typeface="Hanken Grotesk Light" panose="020B0604020202020204" charset="0"/>
      <p:regular r:id="rId85"/>
      <p:bold r:id="rId86"/>
      <p:italic r:id="rId87"/>
      <p:boldItalic r:id="rId88"/>
    </p:embeddedFont>
    <p:embeddedFont>
      <p:font typeface="Inter" panose="020B0604020202020204" charset="0"/>
      <p:regular r:id="rId89"/>
      <p:bold r:id="rId90"/>
      <p:italic r:id="rId91"/>
      <p:boldItalic r:id="rId92"/>
    </p:embeddedFont>
    <p:embeddedFont>
      <p:font typeface="Lato" panose="020F0502020204030203" pitchFamily="34" charset="0"/>
      <p:regular r:id="rId93"/>
      <p:bold r:id="rId94"/>
      <p:italic r:id="rId95"/>
      <p:boldItalic r:id="rId96"/>
    </p:embeddedFont>
    <p:embeddedFont>
      <p:font typeface="Nunito Light" pitchFamily="2" charset="0"/>
      <p:regular r:id="rId97"/>
      <p:italic r:id="rId98"/>
    </p:embeddedFont>
    <p:embeddedFont>
      <p:font typeface="Oswald" pitchFamily="2" charset="0"/>
      <p:regular r:id="rId99"/>
      <p:bold r:id="rId100"/>
    </p:embeddedFont>
    <p:embeddedFont>
      <p:font typeface="Proxima Nova" panose="020B0604020202020204" charset="0"/>
      <p:regular r:id="rId101"/>
      <p:bold r:id="rId102"/>
      <p:italic r:id="rId103"/>
      <p:boldItalic r:id="rId104"/>
    </p:embeddedFont>
    <p:embeddedFont>
      <p:font typeface="Roboto Medium" panose="02000000000000000000" pitchFamily="2" charset="0"/>
      <p:regular r:id="rId105"/>
      <p:bold r:id="rId106"/>
      <p:italic r:id="rId107"/>
      <p:boldItalic r:id="rId10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0422EF5-0865-4F65-969D-77A4994D77BE}">
  <a:tblStyle styleId="{A0422EF5-0865-4F65-969D-77A4994D77B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94660"/>
  </p:normalViewPr>
  <p:slideViewPr>
    <p:cSldViewPr snapToGrid="0">
      <p:cViewPr varScale="1">
        <p:scale>
          <a:sx n="138" d="100"/>
          <a:sy n="138" d="100"/>
        </p:scale>
        <p:origin x="102"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0.fntdata"/><Relationship Id="rId89" Type="http://schemas.openxmlformats.org/officeDocument/2006/relationships/font" Target="fonts/font15.fntdata"/><Relationship Id="rId112"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07" Type="http://schemas.openxmlformats.org/officeDocument/2006/relationships/font" Target="fonts/font33.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notesMaster" Target="notesMasters/notesMaster1.xml"/><Relationship Id="rId79" Type="http://schemas.openxmlformats.org/officeDocument/2006/relationships/font" Target="fonts/font5.fntdata"/><Relationship Id="rId87" Type="http://schemas.openxmlformats.org/officeDocument/2006/relationships/font" Target="fonts/font13.fntdata"/><Relationship Id="rId102" Type="http://schemas.openxmlformats.org/officeDocument/2006/relationships/font" Target="fonts/font28.fntdata"/><Relationship Id="rId110"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font" Target="fonts/font8.fntdata"/><Relationship Id="rId90" Type="http://schemas.openxmlformats.org/officeDocument/2006/relationships/font" Target="fonts/font16.fntdata"/><Relationship Id="rId95" Type="http://schemas.openxmlformats.org/officeDocument/2006/relationships/font" Target="fonts/font21.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font" Target="fonts/font3.fntdata"/><Relationship Id="rId100" Type="http://schemas.openxmlformats.org/officeDocument/2006/relationships/font" Target="fonts/font26.fntdata"/><Relationship Id="rId105" Type="http://schemas.openxmlformats.org/officeDocument/2006/relationships/font" Target="fonts/font3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font" Target="fonts/font6.fntdata"/><Relationship Id="rId85" Type="http://schemas.openxmlformats.org/officeDocument/2006/relationships/font" Target="fonts/font11.fntdata"/><Relationship Id="rId93" Type="http://schemas.openxmlformats.org/officeDocument/2006/relationships/font" Target="fonts/font19.fntdata"/><Relationship Id="rId98"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font" Target="fonts/font29.fntdata"/><Relationship Id="rId108" Type="http://schemas.openxmlformats.org/officeDocument/2006/relationships/font" Target="fonts/font3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1.fntdata"/><Relationship Id="rId83" Type="http://schemas.openxmlformats.org/officeDocument/2006/relationships/font" Target="fonts/font9.fntdata"/><Relationship Id="rId88" Type="http://schemas.openxmlformats.org/officeDocument/2006/relationships/font" Target="fonts/font14.fntdata"/><Relationship Id="rId91" Type="http://schemas.openxmlformats.org/officeDocument/2006/relationships/font" Target="fonts/font17.fntdata"/><Relationship Id="rId96" Type="http://schemas.openxmlformats.org/officeDocument/2006/relationships/font" Target="fonts/font22.fntdata"/><Relationship Id="rId11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font" Target="fonts/font3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font" Target="fonts/font4.fntdata"/><Relationship Id="rId81" Type="http://schemas.openxmlformats.org/officeDocument/2006/relationships/font" Target="fonts/font7.fntdata"/><Relationship Id="rId86" Type="http://schemas.openxmlformats.org/officeDocument/2006/relationships/font" Target="fonts/font12.fntdata"/><Relationship Id="rId94" Type="http://schemas.openxmlformats.org/officeDocument/2006/relationships/font" Target="fonts/font20.fntdata"/><Relationship Id="rId99" Type="http://schemas.openxmlformats.org/officeDocument/2006/relationships/font" Target="fonts/font25.fntdata"/><Relationship Id="rId101" Type="http://schemas.openxmlformats.org/officeDocument/2006/relationships/font" Target="fonts/font27.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presProps" Target="pres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fntdata"/><Relationship Id="rId97" Type="http://schemas.openxmlformats.org/officeDocument/2006/relationships/font" Target="fonts/font23.fntdata"/><Relationship Id="rId104" Type="http://schemas.openxmlformats.org/officeDocument/2006/relationships/font" Target="fonts/font30.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8.fntdata"/></Relationships>
</file>

<file path=ppt/media/image1.png>
</file>

<file path=ppt/media/image10.png>
</file>

<file path=ppt/media/image11.png>
</file>

<file path=ppt/media/image12.png>
</file>

<file path=ppt/media/image2.jp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3292A9C3-9D79-2DCD-1650-B649D3904193}"/>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C2C0D5E3-5766-8F7E-98F3-F72199EA00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432013D8-CC8E-D40B-07A7-6D18BC3B65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84841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D5DF99D3-3599-6D28-73F5-66CCC712937B}"/>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66986813-057D-7465-96C2-C17EE9369D7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D30206A9-D397-3A78-58B4-BEAFD597E4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68269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0B3607EA-E2BA-4887-5A22-53E34703E414}"/>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718866DA-ABF9-BC38-41F5-D263A1FB6C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3F6353F3-6EA0-23DD-1953-8D569828417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96120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2ED75C0D-6AB1-0B02-25B2-CC7CA20B6F63}"/>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63CDAE9B-1576-5BF7-313A-3DB163B2BE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92FC4733-EE1F-1380-0873-385BF83714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20613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a:extLst>
            <a:ext uri="{FF2B5EF4-FFF2-40B4-BE49-F238E27FC236}">
              <a16:creationId xmlns:a16="http://schemas.microsoft.com/office/drawing/2014/main" id="{5ED68CD5-B79F-EB9D-41A9-47EC20500E7E}"/>
            </a:ext>
          </a:extLst>
        </p:cNvPr>
        <p:cNvGrpSpPr/>
        <p:nvPr/>
      </p:nvGrpSpPr>
      <p:grpSpPr>
        <a:xfrm>
          <a:off x="0" y="0"/>
          <a:ext cx="0" cy="0"/>
          <a:chOff x="0" y="0"/>
          <a:chExt cx="0" cy="0"/>
        </a:xfrm>
      </p:grpSpPr>
      <p:sp>
        <p:nvSpPr>
          <p:cNvPr id="326" name="Google Shape;326;g2161ca7da69_2_7:notes">
            <a:extLst>
              <a:ext uri="{FF2B5EF4-FFF2-40B4-BE49-F238E27FC236}">
                <a16:creationId xmlns:a16="http://schemas.microsoft.com/office/drawing/2014/main" id="{26ABC9C5-0EBD-A3F6-BC90-4296425C650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a:extLst>
              <a:ext uri="{FF2B5EF4-FFF2-40B4-BE49-F238E27FC236}">
                <a16:creationId xmlns:a16="http://schemas.microsoft.com/office/drawing/2014/main" id="{A8073215-94E5-7D75-BBA2-038933B889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14683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0E863110-2C92-8B86-C1AB-BEE32B411DB5}"/>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53C51DE2-BE12-E1BB-2E8B-2DFB382EA6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1DE97103-14FA-2491-5CF2-7721184CBD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84724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388C7067-26AD-2F19-5CC7-EE2C0AB59301}"/>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215BBCE9-6EDA-98AE-B6B3-20572A51DA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BB9F8548-DD27-13E8-BC3D-5036EB41D6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32935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7496C0D3-71FF-C7CD-ED38-E61C741B4D7E}"/>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6AE554EA-4D32-92B7-F45E-81B09F801C0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702B89B6-B834-6A45-699B-F6CBB5C1B05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24771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0CCD21EF-B896-CF3C-249C-90C6EA18AC46}"/>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A2B6A8A2-8156-B1CB-6C5D-B1A1CF6CD07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7198365B-4FBF-B2F4-9449-2F746622E5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6872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6CB1BB77-C169-E642-76B1-734FEAB13410}"/>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7FEEC424-4B28-1948-082D-6AE3A82D06D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A7075E27-9B3B-66C8-2698-35BF12C2D5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9415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768bdccc6f_2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768bdccc6f_2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6BA3E61F-F722-017C-9ADB-564C0B08008C}"/>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96C2CBE0-6C7A-BE9C-6F9D-9832C7B1B2A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B5356B5D-BC98-772A-538C-B054B97ABD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58934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2D793908-7813-C3F3-B5C3-ABCD856EA225}"/>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08A91DE8-EB30-0769-FFF2-1B6758E8F6D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EA7B413F-29EE-FCC7-3975-31A5BD6A7F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46600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9ECC3381-4B86-A5ED-06FA-40B1C54C6549}"/>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25BEC8AE-3F0B-FD4C-ACAB-DBC9D69B382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73F4CF21-B84A-5619-E5A6-BA8E54748A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81754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2E732A38-E219-68F4-3491-44DCDB924E6C}"/>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948DD050-285C-D5ED-978F-4AAEE16685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14823ACF-2EB3-21D7-D308-A1F5E44201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51306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C675EF90-9CA3-2C75-90F7-D1EAD2C59BA2}"/>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9DB802AC-ACCC-9554-2B6B-EFFF984FFB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E48CB880-8A61-AB1D-AAE3-2D5CE03998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8084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a:extLst>
            <a:ext uri="{FF2B5EF4-FFF2-40B4-BE49-F238E27FC236}">
              <a16:creationId xmlns:a16="http://schemas.microsoft.com/office/drawing/2014/main" id="{003AAB71-26AA-7FA9-6762-7492E31410A6}"/>
            </a:ext>
          </a:extLst>
        </p:cNvPr>
        <p:cNvGrpSpPr/>
        <p:nvPr/>
      </p:nvGrpSpPr>
      <p:grpSpPr>
        <a:xfrm>
          <a:off x="0" y="0"/>
          <a:ext cx="0" cy="0"/>
          <a:chOff x="0" y="0"/>
          <a:chExt cx="0" cy="0"/>
        </a:xfrm>
      </p:grpSpPr>
      <p:sp>
        <p:nvSpPr>
          <p:cNvPr id="326" name="Google Shape;326;g2161ca7da69_2_7:notes">
            <a:extLst>
              <a:ext uri="{FF2B5EF4-FFF2-40B4-BE49-F238E27FC236}">
                <a16:creationId xmlns:a16="http://schemas.microsoft.com/office/drawing/2014/main" id="{E5CBF353-FEF1-F51A-5C30-C71E89F1F1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a:extLst>
              <a:ext uri="{FF2B5EF4-FFF2-40B4-BE49-F238E27FC236}">
                <a16:creationId xmlns:a16="http://schemas.microsoft.com/office/drawing/2014/main" id="{E93B69A4-3FDB-1FF8-8916-2F04CA532D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78575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ADE49417-C2D9-3389-1195-4EE37F5C817F}"/>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29D451D2-12A1-988E-26EB-C15735348E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89370116-6414-5918-3DE6-535D95BEDC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50600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dd46dd1d67_2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ed9256fe6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1dd46dd1d67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1dd46dd1d67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46dd1d67_2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46dd1d67_2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161ca7da69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17b871a42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3f6155f6d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dd46dd1d67_2_5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832C5C6A-7C78-5683-9472-BE05AA3E6057}"/>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F1F7C1B3-1A32-8DAE-6B99-70986923DA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DD5B7268-33B4-B0B9-0EDF-2EF977B82E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680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17b8719ecc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340135a080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dd46dd1d67_2_8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17d1415e74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dd46dd1d67_2_1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C7578D4D-7C7C-9892-2F71-6CBAF0BA22EC}"/>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B2514438-1955-A82B-62BA-990D7D3C02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3FBB9565-91C8-C270-2B85-22AF197D03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486622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340135a080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2768ca7ef44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2768ca7ef4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
        <p:cNvGrpSpPr/>
        <p:nvPr/>
      </p:nvGrpSpPr>
      <p:grpSpPr>
        <a:xfrm>
          <a:off x="0" y="0"/>
          <a:ext cx="0" cy="0"/>
          <a:chOff x="0" y="0"/>
          <a:chExt cx="0" cy="0"/>
        </a:xfrm>
      </p:grpSpPr>
      <p:sp>
        <p:nvSpPr>
          <p:cNvPr id="1254" name="Google Shape;1254;g27759c7d5c0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 name="Google Shape;1255;g27759c7d5c0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27759c7d5c0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1" name="Google Shape;1261;g27759c7d5c0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27759c7d5c0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27759c7d5c0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27759c7d5c0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27759c7d5c0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27759c7d5c0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27759c7d5c0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27759c7d5c0_2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27759c7d5c0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F9BE30C2-3EAE-A88C-CE6F-CF11C2472241}"/>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83568701-A74F-0A30-3EB1-A5B1F68E76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8F878D41-1E14-5BB9-1E1A-9EF7824023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884443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8"/>
        <p:cNvGrpSpPr/>
        <p:nvPr/>
      </p:nvGrpSpPr>
      <p:grpSpPr>
        <a:xfrm>
          <a:off x="0" y="0"/>
          <a:ext cx="0" cy="0"/>
          <a:chOff x="0" y="0"/>
          <a:chExt cx="0" cy="0"/>
        </a:xfrm>
      </p:grpSpPr>
      <p:sp>
        <p:nvSpPr>
          <p:cNvPr id="7549" name="Google Shape;7549;g27759c7d5c0_2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0" name="Google Shape;7550;g27759c7d5c0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5"/>
        <p:cNvGrpSpPr/>
        <p:nvPr/>
      </p:nvGrpSpPr>
      <p:grpSpPr>
        <a:xfrm>
          <a:off x="0" y="0"/>
          <a:ext cx="0" cy="0"/>
          <a:chOff x="0" y="0"/>
          <a:chExt cx="0" cy="0"/>
        </a:xfrm>
      </p:grpSpPr>
      <p:sp>
        <p:nvSpPr>
          <p:cNvPr id="7976" name="Google Shape;7976;g27759c7d5c0_2_6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7" name="Google Shape;7977;g27759c7d5c0_2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8"/>
        <p:cNvGrpSpPr/>
        <p:nvPr/>
      </p:nvGrpSpPr>
      <p:grpSpPr>
        <a:xfrm>
          <a:off x="0" y="0"/>
          <a:ext cx="0" cy="0"/>
          <a:chOff x="0" y="0"/>
          <a:chExt cx="0" cy="0"/>
        </a:xfrm>
      </p:grpSpPr>
      <p:sp>
        <p:nvSpPr>
          <p:cNvPr id="8139" name="Google Shape;8139;g27759c7d5c0_2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0" name="Google Shape;8140;g27759c7d5c0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0"/>
        <p:cNvGrpSpPr/>
        <p:nvPr/>
      </p:nvGrpSpPr>
      <p:grpSpPr>
        <a:xfrm>
          <a:off x="0" y="0"/>
          <a:ext cx="0" cy="0"/>
          <a:chOff x="0" y="0"/>
          <a:chExt cx="0" cy="0"/>
        </a:xfrm>
      </p:grpSpPr>
      <p:sp>
        <p:nvSpPr>
          <p:cNvPr id="8541" name="Google Shape;8541;g27759c7d5c0_2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2" name="Google Shape;8542;g27759c7d5c0_2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1"/>
        <p:cNvGrpSpPr/>
        <p:nvPr/>
      </p:nvGrpSpPr>
      <p:grpSpPr>
        <a:xfrm>
          <a:off x="0" y="0"/>
          <a:ext cx="0" cy="0"/>
          <a:chOff x="0" y="0"/>
          <a:chExt cx="0" cy="0"/>
        </a:xfrm>
      </p:grpSpPr>
      <p:sp>
        <p:nvSpPr>
          <p:cNvPr id="8912" name="Google Shape;8912;g27759c7d5c0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3" name="Google Shape;8913;g27759c7d5c0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5"/>
        <p:cNvGrpSpPr/>
        <p:nvPr/>
      </p:nvGrpSpPr>
      <p:grpSpPr>
        <a:xfrm>
          <a:off x="0" y="0"/>
          <a:ext cx="0" cy="0"/>
          <a:chOff x="0" y="0"/>
          <a:chExt cx="0" cy="0"/>
        </a:xfrm>
      </p:grpSpPr>
      <p:sp>
        <p:nvSpPr>
          <p:cNvPr id="9226" name="Google Shape;9226;g27759c7d5c0_2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7" name="Google Shape;9227;g27759c7d5c0_2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9"/>
        <p:cNvGrpSpPr/>
        <p:nvPr/>
      </p:nvGrpSpPr>
      <p:grpSpPr>
        <a:xfrm>
          <a:off x="0" y="0"/>
          <a:ext cx="0" cy="0"/>
          <a:chOff x="0" y="0"/>
          <a:chExt cx="0" cy="0"/>
        </a:xfrm>
      </p:grpSpPr>
      <p:sp>
        <p:nvSpPr>
          <p:cNvPr id="9520" name="Google Shape;9520;g27759c7d5c0_2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1" name="Google Shape;9521;g27759c7d5c0_2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7759c7d5c0_2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7759c7d5c0_2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5"/>
        <p:cNvGrpSpPr/>
        <p:nvPr/>
      </p:nvGrpSpPr>
      <p:grpSpPr>
        <a:xfrm>
          <a:off x="0" y="0"/>
          <a:ext cx="0" cy="0"/>
          <a:chOff x="0" y="0"/>
          <a:chExt cx="0" cy="0"/>
        </a:xfrm>
      </p:grpSpPr>
      <p:sp>
        <p:nvSpPr>
          <p:cNvPr id="10296" name="Google Shape;10296;g27759c7d5c0_2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7" name="Google Shape;10297;g27759c7d5c0_2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5"/>
        <p:cNvGrpSpPr/>
        <p:nvPr/>
      </p:nvGrpSpPr>
      <p:grpSpPr>
        <a:xfrm>
          <a:off x="0" y="0"/>
          <a:ext cx="0" cy="0"/>
          <a:chOff x="0" y="0"/>
          <a:chExt cx="0" cy="0"/>
        </a:xfrm>
      </p:grpSpPr>
      <p:sp>
        <p:nvSpPr>
          <p:cNvPr id="10636" name="Google Shape;10636;g27759c7d5c0_2_9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7" name="Google Shape;10637;g27759c7d5c0_2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a:extLst>
            <a:ext uri="{FF2B5EF4-FFF2-40B4-BE49-F238E27FC236}">
              <a16:creationId xmlns:a16="http://schemas.microsoft.com/office/drawing/2014/main" id="{B02852C7-6266-1D1B-E73B-6032FEA48B31}"/>
            </a:ext>
          </a:extLst>
        </p:cNvPr>
        <p:cNvGrpSpPr/>
        <p:nvPr/>
      </p:nvGrpSpPr>
      <p:grpSpPr>
        <a:xfrm>
          <a:off x="0" y="0"/>
          <a:ext cx="0" cy="0"/>
          <a:chOff x="0" y="0"/>
          <a:chExt cx="0" cy="0"/>
        </a:xfrm>
      </p:grpSpPr>
      <p:sp>
        <p:nvSpPr>
          <p:cNvPr id="326" name="Google Shape;326;g2161ca7da69_2_7:notes">
            <a:extLst>
              <a:ext uri="{FF2B5EF4-FFF2-40B4-BE49-F238E27FC236}">
                <a16:creationId xmlns:a16="http://schemas.microsoft.com/office/drawing/2014/main" id="{FF3CA886-6068-5C89-6B01-7D2687D2A0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a:extLst>
              <a:ext uri="{FF2B5EF4-FFF2-40B4-BE49-F238E27FC236}">
                <a16:creationId xmlns:a16="http://schemas.microsoft.com/office/drawing/2014/main" id="{0DB58562-EEA0-0314-6002-F1A300C3B7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294891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3"/>
        <p:cNvGrpSpPr/>
        <p:nvPr/>
      </p:nvGrpSpPr>
      <p:grpSpPr>
        <a:xfrm>
          <a:off x="0" y="0"/>
          <a:ext cx="0" cy="0"/>
          <a:chOff x="0" y="0"/>
          <a:chExt cx="0" cy="0"/>
        </a:xfrm>
      </p:grpSpPr>
      <p:sp>
        <p:nvSpPr>
          <p:cNvPr id="10824" name="Google Shape;10824;g27759c7d5c0_2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5" name="Google Shape;10825;g27759c7d5c0_2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9"/>
        <p:cNvGrpSpPr/>
        <p:nvPr/>
      </p:nvGrpSpPr>
      <p:grpSpPr>
        <a:xfrm>
          <a:off x="0" y="0"/>
          <a:ext cx="0" cy="0"/>
          <a:chOff x="0" y="0"/>
          <a:chExt cx="0" cy="0"/>
        </a:xfrm>
      </p:grpSpPr>
      <p:sp>
        <p:nvSpPr>
          <p:cNvPr id="11070" name="Google Shape;11070;g27759c7d5c0_2_10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1" name="Google Shape;11071;g27759c7d5c0_2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3dfeee943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a:extLst>
            <a:ext uri="{FF2B5EF4-FFF2-40B4-BE49-F238E27FC236}">
              <a16:creationId xmlns:a16="http://schemas.microsoft.com/office/drawing/2014/main" id="{CB7DF7B7-3724-2DFA-8DDA-4D22B8E39341}"/>
            </a:ext>
          </a:extLst>
        </p:cNvPr>
        <p:cNvGrpSpPr/>
        <p:nvPr/>
      </p:nvGrpSpPr>
      <p:grpSpPr>
        <a:xfrm>
          <a:off x="0" y="0"/>
          <a:ext cx="0" cy="0"/>
          <a:chOff x="0" y="0"/>
          <a:chExt cx="0" cy="0"/>
        </a:xfrm>
      </p:grpSpPr>
      <p:sp>
        <p:nvSpPr>
          <p:cNvPr id="651" name="Google Shape;651;g113dfeee943_0_23:notes">
            <a:extLst>
              <a:ext uri="{FF2B5EF4-FFF2-40B4-BE49-F238E27FC236}">
                <a16:creationId xmlns:a16="http://schemas.microsoft.com/office/drawing/2014/main" id="{384CA610-5BA9-6D9C-426F-FE8C8C0EDE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a:extLst>
              <a:ext uri="{FF2B5EF4-FFF2-40B4-BE49-F238E27FC236}">
                <a16:creationId xmlns:a16="http://schemas.microsoft.com/office/drawing/2014/main" id="{A0981193-2E41-D715-CADC-4A68423CDF7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9089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tBDf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9"/>
        <p:cNvGrpSpPr/>
        <p:nvPr/>
      </p:nvGrpSpPr>
      <p:grpSpPr>
        <a:xfrm>
          <a:off x="0" y="0"/>
          <a:ext cx="0" cy="0"/>
          <a:chOff x="0" y="0"/>
          <a:chExt cx="0" cy="0"/>
        </a:xfrm>
      </p:grpSpPr>
      <p:sp>
        <p:nvSpPr>
          <p:cNvPr id="80" name="Google Shape;80;p11"/>
          <p:cNvSpPr/>
          <p:nvPr/>
        </p:nvSpPr>
        <p:spPr>
          <a:xfrm>
            <a:off x="-342297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11"/>
          <p:cNvGrpSpPr/>
          <p:nvPr/>
        </p:nvGrpSpPr>
        <p:grpSpPr>
          <a:xfrm>
            <a:off x="727425" y="-382650"/>
            <a:ext cx="7703400" cy="5907300"/>
            <a:chOff x="727425" y="-382650"/>
            <a:chExt cx="7703400" cy="5907300"/>
          </a:xfrm>
        </p:grpSpPr>
        <p:sp>
          <p:nvSpPr>
            <p:cNvPr id="82" name="Google Shape;82;p11"/>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11"/>
            <p:cNvCxnSpPr/>
            <p:nvPr/>
          </p:nvCxnSpPr>
          <p:spPr>
            <a:xfrm>
              <a:off x="727425" y="4608450"/>
              <a:ext cx="0" cy="916200"/>
            </a:xfrm>
            <a:prstGeom prst="straightConnector1">
              <a:avLst/>
            </a:prstGeom>
            <a:noFill/>
            <a:ln w="19050" cap="flat" cmpd="sng">
              <a:solidFill>
                <a:schemeClr val="dk1"/>
              </a:solidFill>
              <a:prstDash val="solid"/>
              <a:round/>
              <a:headEnd type="none" w="med" len="med"/>
              <a:tailEnd type="none" w="med" len="med"/>
            </a:ln>
          </p:spPr>
        </p:cxnSp>
        <p:cxnSp>
          <p:nvCxnSpPr>
            <p:cNvPr id="84" name="Google Shape;84;p11"/>
            <p:cNvCxnSpPr/>
            <p:nvPr/>
          </p:nvCxnSpPr>
          <p:spPr>
            <a:xfrm>
              <a:off x="8430775" y="-382650"/>
              <a:ext cx="0" cy="916200"/>
            </a:xfrm>
            <a:prstGeom prst="straightConnector1">
              <a:avLst/>
            </a:prstGeom>
            <a:noFill/>
            <a:ln w="19050" cap="flat" cmpd="sng">
              <a:solidFill>
                <a:schemeClr val="dk1"/>
              </a:solidFill>
              <a:prstDash val="solid"/>
              <a:round/>
              <a:headEnd type="none" w="med" len="med"/>
              <a:tailEnd type="none" w="med" len="med"/>
            </a:ln>
          </p:spPr>
        </p:cxnSp>
      </p:grpSp>
      <p:sp>
        <p:nvSpPr>
          <p:cNvPr id="85" name="Google Shape;85;p11"/>
          <p:cNvSpPr txBox="1">
            <a:spLocks noGrp="1"/>
          </p:cNvSpPr>
          <p:nvPr>
            <p:ph type="title" hasCustomPrompt="1"/>
          </p:nvPr>
        </p:nvSpPr>
        <p:spPr>
          <a:xfrm>
            <a:off x="2603050" y="1856113"/>
            <a:ext cx="5827800" cy="1024500"/>
          </a:xfrm>
          <a:prstGeom prst="rect">
            <a:avLst/>
          </a:prstGeom>
          <a:solidFill>
            <a:schemeClr val="dk1"/>
          </a:solidFill>
        </p:spPr>
        <p:txBody>
          <a:bodyPr spcFirstLastPara="1" wrap="square" lIns="91425" tIns="91425" rIns="91425" bIns="91425" anchor="ctr" anchorCtr="0">
            <a:noAutofit/>
          </a:bodyPr>
          <a:lstStyle>
            <a:lvl1pPr marL="0" lvl="0" indent="0" rtl="0">
              <a:lnSpc>
                <a:spcPct val="115000"/>
              </a:lnSpc>
              <a:spcBef>
                <a:spcPts val="0"/>
              </a:spcBef>
              <a:spcAft>
                <a:spcPts val="0"/>
              </a:spcAft>
              <a:buSzPts val="9600"/>
              <a:buNone/>
              <a:defRPr sz="49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a:spLocks noGrp="1"/>
          </p:cNvSpPr>
          <p:nvPr>
            <p:ph type="subTitle" idx="1"/>
          </p:nvPr>
        </p:nvSpPr>
        <p:spPr>
          <a:xfrm>
            <a:off x="2603050" y="2880588"/>
            <a:ext cx="5827800" cy="40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atin typeface="Hanken Grotesk"/>
                <a:ea typeface="Hanken Grotesk"/>
                <a:cs typeface="Hanken Grotesk"/>
                <a:sym typeface="Hanken Grotesk"/>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 name="Google Shape;92;p13"/>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93" name="Google Shape;93;p13"/>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94" name="Google Shape;94;p13"/>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5" name="Google Shape;95;p13"/>
          <p:cNvSpPr txBox="1">
            <a:spLocks noGrp="1"/>
          </p:cNvSpPr>
          <p:nvPr>
            <p:ph type="subTitle" idx="1"/>
          </p:nvPr>
        </p:nvSpPr>
        <p:spPr>
          <a:xfrm>
            <a:off x="78867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6" name="Google Shape;96;p13"/>
          <p:cNvSpPr txBox="1">
            <a:spLocks noGrp="1"/>
          </p:cNvSpPr>
          <p:nvPr>
            <p:ph type="subTitle" idx="2"/>
          </p:nvPr>
        </p:nvSpPr>
        <p:spPr>
          <a:xfrm>
            <a:off x="78867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7" name="Google Shape;97;p13"/>
          <p:cNvSpPr txBox="1">
            <a:spLocks noGrp="1"/>
          </p:cNvSpPr>
          <p:nvPr>
            <p:ph type="subTitle" idx="3"/>
          </p:nvPr>
        </p:nvSpPr>
        <p:spPr>
          <a:xfrm>
            <a:off x="3418500"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8" name="Google Shape;98;p13"/>
          <p:cNvSpPr txBox="1">
            <a:spLocks noGrp="1"/>
          </p:cNvSpPr>
          <p:nvPr>
            <p:ph type="subTitle" idx="4"/>
          </p:nvPr>
        </p:nvSpPr>
        <p:spPr>
          <a:xfrm>
            <a:off x="3418500"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9" name="Google Shape;99;p13"/>
          <p:cNvSpPr txBox="1">
            <a:spLocks noGrp="1"/>
          </p:cNvSpPr>
          <p:nvPr>
            <p:ph type="title" idx="5" hasCustomPrompt="1"/>
          </p:nvPr>
        </p:nvSpPr>
        <p:spPr>
          <a:xfrm>
            <a:off x="9195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title" idx="6" hasCustomPrompt="1"/>
          </p:nvPr>
        </p:nvSpPr>
        <p:spPr>
          <a:xfrm>
            <a:off x="3509050"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a:spLocks noGrp="1"/>
          </p:cNvSpPr>
          <p:nvPr>
            <p:ph type="title" idx="7" hasCustomPrompt="1"/>
          </p:nvPr>
        </p:nvSpPr>
        <p:spPr>
          <a:xfrm>
            <a:off x="919575"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title" idx="8" hasCustomPrompt="1"/>
          </p:nvPr>
        </p:nvSpPr>
        <p:spPr>
          <a:xfrm>
            <a:off x="35282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a:spLocks noGrp="1"/>
          </p:cNvSpPr>
          <p:nvPr>
            <p:ph type="subTitle" idx="9"/>
          </p:nvPr>
        </p:nvSpPr>
        <p:spPr>
          <a:xfrm>
            <a:off x="604832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4" name="Google Shape;104;p13"/>
          <p:cNvSpPr txBox="1">
            <a:spLocks noGrp="1"/>
          </p:cNvSpPr>
          <p:nvPr>
            <p:ph type="subTitle" idx="13"/>
          </p:nvPr>
        </p:nvSpPr>
        <p:spPr>
          <a:xfrm>
            <a:off x="604832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5" name="Google Shape;105;p13"/>
          <p:cNvSpPr txBox="1">
            <a:spLocks noGrp="1"/>
          </p:cNvSpPr>
          <p:nvPr>
            <p:ph type="title" idx="14" hasCustomPrompt="1"/>
          </p:nvPr>
        </p:nvSpPr>
        <p:spPr>
          <a:xfrm>
            <a:off x="6136975"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title" idx="15" hasCustomPrompt="1"/>
          </p:nvPr>
        </p:nvSpPr>
        <p:spPr>
          <a:xfrm>
            <a:off x="61369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subTitle" idx="16"/>
          </p:nvPr>
        </p:nvSpPr>
        <p:spPr>
          <a:xfrm>
            <a:off x="78867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08" name="Google Shape;108;p13"/>
          <p:cNvSpPr txBox="1">
            <a:spLocks noGrp="1"/>
          </p:cNvSpPr>
          <p:nvPr>
            <p:ph type="subTitle" idx="17"/>
          </p:nvPr>
        </p:nvSpPr>
        <p:spPr>
          <a:xfrm>
            <a:off x="78867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09" name="Google Shape;109;p13"/>
          <p:cNvSpPr txBox="1">
            <a:spLocks noGrp="1"/>
          </p:cNvSpPr>
          <p:nvPr>
            <p:ph type="subTitle" idx="18"/>
          </p:nvPr>
        </p:nvSpPr>
        <p:spPr>
          <a:xfrm>
            <a:off x="3418500"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0" name="Google Shape;110;p13"/>
          <p:cNvSpPr txBox="1">
            <a:spLocks noGrp="1"/>
          </p:cNvSpPr>
          <p:nvPr>
            <p:ph type="subTitle" idx="19"/>
          </p:nvPr>
        </p:nvSpPr>
        <p:spPr>
          <a:xfrm>
            <a:off x="3418500"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1" name="Google Shape;111;p13"/>
          <p:cNvSpPr txBox="1">
            <a:spLocks noGrp="1"/>
          </p:cNvSpPr>
          <p:nvPr>
            <p:ph type="subTitle" idx="20"/>
          </p:nvPr>
        </p:nvSpPr>
        <p:spPr>
          <a:xfrm>
            <a:off x="604832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2" name="Google Shape;112;p13"/>
          <p:cNvSpPr txBox="1">
            <a:spLocks noGrp="1"/>
          </p:cNvSpPr>
          <p:nvPr>
            <p:ph type="subTitle" idx="21"/>
          </p:nvPr>
        </p:nvSpPr>
        <p:spPr>
          <a:xfrm>
            <a:off x="604832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3"/>
        <p:cNvGrpSpPr/>
        <p:nvPr/>
      </p:nvGrpSpPr>
      <p:grpSpPr>
        <a:xfrm>
          <a:off x="0" y="0"/>
          <a:ext cx="0" cy="0"/>
          <a:chOff x="0" y="0"/>
          <a:chExt cx="0" cy="0"/>
        </a:xfrm>
      </p:grpSpPr>
      <p:sp>
        <p:nvSpPr>
          <p:cNvPr id="114" name="Google Shape;114;p14"/>
          <p:cNvSpPr/>
          <p:nvPr/>
        </p:nvSpPr>
        <p:spPr>
          <a:xfrm>
            <a:off x="-2125550" y="3018625"/>
            <a:ext cx="4243200" cy="424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14"/>
          <p:cNvGrpSpPr/>
          <p:nvPr/>
        </p:nvGrpSpPr>
        <p:grpSpPr>
          <a:xfrm>
            <a:off x="727425" y="-29250"/>
            <a:ext cx="8550550" cy="4637825"/>
            <a:chOff x="727425" y="-29250"/>
            <a:chExt cx="8550550" cy="4637825"/>
          </a:xfrm>
        </p:grpSpPr>
        <p:sp>
          <p:nvSpPr>
            <p:cNvPr id="116" name="Google Shape;116;p14"/>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 name="Google Shape;117;p14"/>
            <p:cNvCxnSpPr/>
            <p:nvPr/>
          </p:nvCxnSpPr>
          <p:spPr>
            <a:xfrm rot="10800000">
              <a:off x="727425" y="-29250"/>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118" name="Google Shape;118;p14"/>
            <p:cNvCxnSpPr/>
            <p:nvPr/>
          </p:nvCxnSpPr>
          <p:spPr>
            <a:xfrm>
              <a:off x="8430775" y="4608575"/>
              <a:ext cx="847200" cy="0"/>
            </a:xfrm>
            <a:prstGeom prst="straightConnector1">
              <a:avLst/>
            </a:prstGeom>
            <a:noFill/>
            <a:ln w="19050" cap="flat" cmpd="sng">
              <a:solidFill>
                <a:schemeClr val="dk1"/>
              </a:solidFill>
              <a:prstDash val="solid"/>
              <a:round/>
              <a:headEnd type="none" w="med" len="med"/>
              <a:tailEnd type="none" w="med" len="med"/>
            </a:ln>
          </p:spPr>
        </p:cxnSp>
      </p:grpSp>
      <p:sp>
        <p:nvSpPr>
          <p:cNvPr id="119" name="Google Shape;119;p14"/>
          <p:cNvSpPr txBox="1">
            <a:spLocks noGrp="1"/>
          </p:cNvSpPr>
          <p:nvPr>
            <p:ph type="title"/>
          </p:nvPr>
        </p:nvSpPr>
        <p:spPr>
          <a:xfrm>
            <a:off x="2212125" y="2464650"/>
            <a:ext cx="5913900" cy="5319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0" name="Google Shape;120;p14"/>
          <p:cNvSpPr txBox="1">
            <a:spLocks noGrp="1"/>
          </p:cNvSpPr>
          <p:nvPr>
            <p:ph type="subTitle" idx="1"/>
          </p:nvPr>
        </p:nvSpPr>
        <p:spPr>
          <a:xfrm>
            <a:off x="2212125" y="838350"/>
            <a:ext cx="5913900" cy="1626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500">
                <a:latin typeface="Hanken Grotesk"/>
                <a:ea typeface="Hanken Grotesk"/>
                <a:cs typeface="Hanken Grotesk"/>
                <a:sym typeface="Hanken Grotesk"/>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475" y="232800"/>
              <a:ext cx="309300" cy="0"/>
            </a:xfrm>
            <a:prstGeom prst="straightConnector1">
              <a:avLst/>
            </a:prstGeom>
            <a:noFill/>
            <a:ln w="19050" cap="flat" cmpd="sng">
              <a:solidFill>
                <a:schemeClr val="dk1"/>
              </a:solidFill>
              <a:prstDash val="solid"/>
              <a:round/>
              <a:headEnd type="none" w="med" len="med"/>
              <a:tailEnd type="none" w="med" len="med"/>
            </a:ln>
          </p:spPr>
        </p:cxnSp>
      </p:grpSp>
      <p:sp>
        <p:nvSpPr>
          <p:cNvPr id="126" name="Google Shape;126;p15"/>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5"/>
          <p:cNvSpPr>
            <a:spLocks noGrp="1"/>
          </p:cNvSpPr>
          <p:nvPr>
            <p:ph type="pic" idx="2"/>
          </p:nvPr>
        </p:nvSpPr>
        <p:spPr>
          <a:xfrm>
            <a:off x="4494050" y="0"/>
            <a:ext cx="4650000" cy="5143500"/>
          </a:xfrm>
          <a:prstGeom prst="rect">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16"/>
            <p:cNvCxnSpPr/>
            <p:nvPr/>
          </p:nvCxnSpPr>
          <p:spPr>
            <a:xfrm>
              <a:off x="8917525" y="4917300"/>
              <a:ext cx="239700" cy="0"/>
            </a:xfrm>
            <a:prstGeom prst="straightConnector1">
              <a:avLst/>
            </a:prstGeom>
            <a:noFill/>
            <a:ln w="19050" cap="flat" cmpd="sng">
              <a:solidFill>
                <a:schemeClr val="dk1"/>
              </a:solidFill>
              <a:prstDash val="solid"/>
              <a:round/>
              <a:headEnd type="none" w="med" len="med"/>
              <a:tailEnd type="none" w="med" len="med"/>
            </a:ln>
          </p:spPr>
        </p:cxnSp>
      </p:grpSp>
      <p:sp>
        <p:nvSpPr>
          <p:cNvPr id="135" name="Google Shape;135;p16"/>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6" name="Google Shape;136;p16"/>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137"/>
        <p:cNvGrpSpPr/>
        <p:nvPr/>
      </p:nvGrpSpPr>
      <p:grpSpPr>
        <a:xfrm>
          <a:off x="0" y="0"/>
          <a:ext cx="0" cy="0"/>
          <a:chOff x="0" y="0"/>
          <a:chExt cx="0" cy="0"/>
        </a:xfrm>
      </p:grpSpPr>
      <p:sp>
        <p:nvSpPr>
          <p:cNvPr id="138" name="Google Shape;138;p17"/>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7"/>
          <p:cNvGrpSpPr/>
          <p:nvPr/>
        </p:nvGrpSpPr>
        <p:grpSpPr>
          <a:xfrm>
            <a:off x="232200" y="232800"/>
            <a:ext cx="8937900" cy="4932875"/>
            <a:chOff x="232200" y="232800"/>
            <a:chExt cx="8937900" cy="4932875"/>
          </a:xfrm>
        </p:grpSpPr>
        <p:sp>
          <p:nvSpPr>
            <p:cNvPr id="140" name="Google Shape;140;p17"/>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 name="Google Shape;141;p17"/>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42" name="Google Shape;142;p17"/>
            <p:cNvCxnSpPr/>
            <p:nvPr/>
          </p:nvCxnSpPr>
          <p:spPr>
            <a:xfrm>
              <a:off x="233525" y="4913075"/>
              <a:ext cx="0" cy="252600"/>
            </a:xfrm>
            <a:prstGeom prst="straightConnector1">
              <a:avLst/>
            </a:prstGeom>
            <a:noFill/>
            <a:ln w="19050" cap="flat" cmpd="sng">
              <a:solidFill>
                <a:schemeClr val="dk1"/>
              </a:solidFill>
              <a:prstDash val="solid"/>
              <a:round/>
              <a:headEnd type="none" w="med" len="med"/>
              <a:tailEnd type="none" w="med" len="med"/>
            </a:ln>
          </p:spPr>
        </p:cxnSp>
      </p:grpSp>
      <p:sp>
        <p:nvSpPr>
          <p:cNvPr id="143" name="Google Shape;143;p17"/>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2800"/>
            </a:lvl1pPr>
            <a:lvl2pPr lvl="1">
              <a:spcBef>
                <a:spcPts val="0"/>
              </a:spcBef>
              <a:spcAft>
                <a:spcPts val="0"/>
              </a:spcAft>
              <a:buSzPts val="3000"/>
              <a:buNone/>
              <a:defRPr>
                <a:latin typeface="Lato"/>
                <a:ea typeface="Lato"/>
                <a:cs typeface="Lato"/>
                <a:sym typeface="Lato"/>
              </a:defRPr>
            </a:lvl2pPr>
            <a:lvl3pPr lvl="2">
              <a:spcBef>
                <a:spcPts val="0"/>
              </a:spcBef>
              <a:spcAft>
                <a:spcPts val="0"/>
              </a:spcAft>
              <a:buSzPts val="3000"/>
              <a:buNone/>
              <a:defRPr>
                <a:latin typeface="Lato"/>
                <a:ea typeface="Lato"/>
                <a:cs typeface="Lato"/>
                <a:sym typeface="Lato"/>
              </a:defRPr>
            </a:lvl3pPr>
            <a:lvl4pPr lvl="3">
              <a:spcBef>
                <a:spcPts val="0"/>
              </a:spcBef>
              <a:spcAft>
                <a:spcPts val="0"/>
              </a:spcAft>
              <a:buSzPts val="3000"/>
              <a:buNone/>
              <a:defRPr>
                <a:latin typeface="Lato"/>
                <a:ea typeface="Lato"/>
                <a:cs typeface="Lato"/>
                <a:sym typeface="Lato"/>
              </a:defRPr>
            </a:lvl4pPr>
            <a:lvl5pPr lvl="4">
              <a:spcBef>
                <a:spcPts val="0"/>
              </a:spcBef>
              <a:spcAft>
                <a:spcPts val="0"/>
              </a:spcAft>
              <a:buSzPts val="3000"/>
              <a:buNone/>
              <a:defRPr>
                <a:latin typeface="Lato"/>
                <a:ea typeface="Lato"/>
                <a:cs typeface="Lato"/>
                <a:sym typeface="Lato"/>
              </a:defRPr>
            </a:lvl5pPr>
            <a:lvl6pPr lvl="5">
              <a:spcBef>
                <a:spcPts val="0"/>
              </a:spcBef>
              <a:spcAft>
                <a:spcPts val="0"/>
              </a:spcAft>
              <a:buSzPts val="3000"/>
              <a:buNone/>
              <a:defRPr>
                <a:latin typeface="Lato"/>
                <a:ea typeface="Lato"/>
                <a:cs typeface="Lato"/>
                <a:sym typeface="Lato"/>
              </a:defRPr>
            </a:lvl6pPr>
            <a:lvl7pPr lvl="6">
              <a:spcBef>
                <a:spcPts val="0"/>
              </a:spcBef>
              <a:spcAft>
                <a:spcPts val="0"/>
              </a:spcAft>
              <a:buSzPts val="3000"/>
              <a:buNone/>
              <a:defRPr>
                <a:latin typeface="Lato"/>
                <a:ea typeface="Lato"/>
                <a:cs typeface="Lato"/>
                <a:sym typeface="Lato"/>
              </a:defRPr>
            </a:lvl7pPr>
            <a:lvl8pPr lvl="7">
              <a:spcBef>
                <a:spcPts val="0"/>
              </a:spcBef>
              <a:spcAft>
                <a:spcPts val="0"/>
              </a:spcAft>
              <a:buSzPts val="3000"/>
              <a:buNone/>
              <a:defRPr>
                <a:latin typeface="Lato"/>
                <a:ea typeface="Lato"/>
                <a:cs typeface="Lato"/>
                <a:sym typeface="Lato"/>
              </a:defRPr>
            </a:lvl8pPr>
            <a:lvl9pPr lvl="8">
              <a:spcBef>
                <a:spcPts val="0"/>
              </a:spcBef>
              <a:spcAft>
                <a:spcPts val="0"/>
              </a:spcAft>
              <a:buSzPts val="3000"/>
              <a:buNone/>
              <a:defRPr>
                <a:latin typeface="Lato"/>
                <a:ea typeface="Lato"/>
                <a:cs typeface="Lato"/>
                <a:sym typeface="Lato"/>
              </a:defRPr>
            </a:lvl9pPr>
          </a:lstStyle>
          <a:p>
            <a:endParaRPr/>
          </a:p>
        </p:txBody>
      </p:sp>
      <p:sp>
        <p:nvSpPr>
          <p:cNvPr id="144" name="Google Shape;144;p17"/>
          <p:cNvSpPr txBox="1">
            <a:spLocks noGrp="1"/>
          </p:cNvSpPr>
          <p:nvPr>
            <p:ph type="subTitle" idx="1"/>
          </p:nvPr>
        </p:nvSpPr>
        <p:spPr>
          <a:xfrm>
            <a:off x="713250" y="1017725"/>
            <a:ext cx="7717500" cy="8898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0_1">
    <p:spTree>
      <p:nvGrpSpPr>
        <p:cNvPr id="1" name="Shape 145"/>
        <p:cNvGrpSpPr/>
        <p:nvPr/>
      </p:nvGrpSpPr>
      <p:grpSpPr>
        <a:xfrm>
          <a:off x="0" y="0"/>
          <a:ext cx="0" cy="0"/>
          <a:chOff x="0" y="0"/>
          <a:chExt cx="0" cy="0"/>
        </a:xfrm>
      </p:grpSpPr>
      <p:sp>
        <p:nvSpPr>
          <p:cNvPr id="146" name="Google Shape;146;p18"/>
          <p:cNvSpPr/>
          <p:nvPr/>
        </p:nvSpPr>
        <p:spPr>
          <a:xfrm>
            <a:off x="7069475" y="3282725"/>
            <a:ext cx="3701700" cy="3701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18"/>
          <p:cNvGrpSpPr/>
          <p:nvPr/>
        </p:nvGrpSpPr>
        <p:grpSpPr>
          <a:xfrm>
            <a:off x="-19050" y="232800"/>
            <a:ext cx="8930250" cy="5117250"/>
            <a:chOff x="-19050" y="232800"/>
            <a:chExt cx="8930250" cy="5117250"/>
          </a:xfrm>
        </p:grpSpPr>
        <p:sp>
          <p:nvSpPr>
            <p:cNvPr id="148" name="Google Shape;148;p1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 name="Google Shape;149;p18"/>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50" name="Google Shape;150;p18"/>
            <p:cNvCxnSpPr/>
            <p:nvPr/>
          </p:nvCxnSpPr>
          <p:spPr>
            <a:xfrm rot="10800000">
              <a:off x="8911200" y="4917150"/>
              <a:ext cx="0" cy="432900"/>
            </a:xfrm>
            <a:prstGeom prst="straightConnector1">
              <a:avLst/>
            </a:prstGeom>
            <a:noFill/>
            <a:ln w="19050" cap="flat" cmpd="sng">
              <a:solidFill>
                <a:schemeClr val="dk1"/>
              </a:solidFill>
              <a:prstDash val="solid"/>
              <a:round/>
              <a:headEnd type="none" w="med" len="med"/>
              <a:tailEnd type="none" w="med" len="med"/>
            </a:ln>
          </p:spPr>
        </p:cxnSp>
      </p:grpSp>
      <p:sp>
        <p:nvSpPr>
          <p:cNvPr id="151" name="Google Shape;151;p18"/>
          <p:cNvSpPr txBox="1">
            <a:spLocks noGrp="1"/>
          </p:cNvSpPr>
          <p:nvPr>
            <p:ph type="title"/>
          </p:nvPr>
        </p:nvSpPr>
        <p:spPr>
          <a:xfrm>
            <a:off x="72232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
        <p:nvSpPr>
          <p:cNvPr id="152" name="Google Shape;152;p18"/>
          <p:cNvSpPr txBox="1">
            <a:spLocks noGrp="1"/>
          </p:cNvSpPr>
          <p:nvPr>
            <p:ph type="subTitle" idx="1"/>
          </p:nvPr>
        </p:nvSpPr>
        <p:spPr>
          <a:xfrm>
            <a:off x="713175" y="1421525"/>
            <a:ext cx="5945400" cy="2600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19"/>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58" name="Google Shape;158;p19"/>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59" name="Google Shape;15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19"/>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1" name="Google Shape;161;p19"/>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2" name="Google Shape;162;p19"/>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3" name="Google Shape;163;p19"/>
          <p:cNvSpPr txBox="1">
            <a:spLocks noGrp="1"/>
          </p:cNvSpPr>
          <p:nvPr>
            <p:ph type="subTitle" idx="4"/>
          </p:nvPr>
        </p:nvSpPr>
        <p:spPr>
          <a:xfrm>
            <a:off x="977803"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4" name="Google Shape;164;p19"/>
          <p:cNvSpPr txBox="1">
            <a:spLocks noGrp="1"/>
          </p:cNvSpPr>
          <p:nvPr>
            <p:ph type="subTitle" idx="5"/>
          </p:nvPr>
        </p:nvSpPr>
        <p:spPr>
          <a:xfrm>
            <a:off x="345074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5" name="Google Shape;165;p19"/>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725" y="2668450"/>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725" y="3793800"/>
              <a:ext cx="9399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8" name="Google Shape;178;p20"/>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9" name="Google Shape;179;p20"/>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80" name="Google Shape;180;p20"/>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1" name="Google Shape;181;p20"/>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2" name="Google Shape;182;p20"/>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
            <p:cNvCxnSpPr/>
            <p:nvPr/>
          </p:nvCxnSpPr>
          <p:spPr>
            <a:xfrm rot="10800000">
              <a:off x="713225" y="-62550"/>
              <a:ext cx="0" cy="596100"/>
            </a:xfrm>
            <a:prstGeom prst="straightConnector1">
              <a:avLst/>
            </a:prstGeom>
            <a:noFill/>
            <a:ln w="19050" cap="flat" cmpd="sng">
              <a:solidFill>
                <a:schemeClr val="dk1"/>
              </a:solidFill>
              <a:prstDash val="solid"/>
              <a:round/>
              <a:headEnd type="none" w="med" len="med"/>
              <a:tailEnd type="none" w="med" len="med"/>
            </a:ln>
          </p:spPr>
        </p:cxnSp>
        <p:cxnSp>
          <p:nvCxnSpPr>
            <p:cNvPr id="21" name="Google Shape;21;p3"/>
            <p:cNvCxnSpPr/>
            <p:nvPr/>
          </p:nvCxnSpPr>
          <p:spPr>
            <a:xfrm>
              <a:off x="8430775" y="4608450"/>
              <a:ext cx="0" cy="539100"/>
            </a:xfrm>
            <a:prstGeom prst="straightConnector1">
              <a:avLst/>
            </a:prstGeom>
            <a:noFill/>
            <a:ln w="19050" cap="flat" cmpd="sng">
              <a:solidFill>
                <a:schemeClr val="dk1"/>
              </a:solidFill>
              <a:prstDash val="solid"/>
              <a:round/>
              <a:headEnd type="none" w="med" len="med"/>
              <a:tailEnd type="none" w="med" len="med"/>
            </a:ln>
          </p:spPr>
        </p:cxnSp>
      </p:grpSp>
      <p:sp>
        <p:nvSpPr>
          <p:cNvPr id="22" name="Google Shape;22;p3"/>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20000" y="533550"/>
            <a:ext cx="824400" cy="7050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sz="3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1216475" y="2730750"/>
            <a:ext cx="5067600" cy="4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21"/>
            <p:cNvCxnSpPr/>
            <p:nvPr/>
          </p:nvCxnSpPr>
          <p:spPr>
            <a:xfrm rot="10800000">
              <a:off x="232200" y="-60100"/>
              <a:ext cx="0" cy="296700"/>
            </a:xfrm>
            <a:prstGeom prst="straightConnector1">
              <a:avLst/>
            </a:prstGeom>
            <a:noFill/>
            <a:ln w="19050" cap="flat" cmpd="sng">
              <a:solidFill>
                <a:schemeClr val="dk1"/>
              </a:solidFill>
              <a:prstDash val="solid"/>
              <a:round/>
              <a:headEnd type="none" w="med" len="med"/>
              <a:tailEnd type="none" w="med" len="med"/>
            </a:ln>
          </p:spPr>
        </p:cxnSp>
        <p:cxnSp>
          <p:nvCxnSpPr>
            <p:cNvPr id="188" name="Google Shape;188;p21"/>
            <p:cNvCxnSpPr/>
            <p:nvPr/>
          </p:nvCxnSpPr>
          <p:spPr>
            <a:xfrm>
              <a:off x="8904900" y="4917300"/>
              <a:ext cx="397500" cy="0"/>
            </a:xfrm>
            <a:prstGeom prst="straightConnector1">
              <a:avLst/>
            </a:prstGeom>
            <a:noFill/>
            <a:ln w="19050" cap="flat" cmpd="sng">
              <a:solidFill>
                <a:schemeClr val="dk1"/>
              </a:solidFill>
              <a:prstDash val="solid"/>
              <a:round/>
              <a:headEnd type="none" w="med" len="med"/>
              <a:tailEnd type="none" w="med" len="med"/>
            </a:ln>
          </p:spPr>
        </p:cxnSp>
      </p:grpSp>
      <p:sp>
        <p:nvSpPr>
          <p:cNvPr id="189" name="Google Shape;18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0" name="Google Shape;190;p21"/>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1" name="Google Shape;191;p21"/>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2" name="Google Shape;192;p21"/>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3" name="Google Shape;193;p21"/>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4" name="Google Shape;194;p21"/>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5" name="Google Shape;195;p21"/>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2"/>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22"/>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02" name="Google Shape;20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3" name="Google Shape;203;p22"/>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4" name="Google Shape;204;p22"/>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2"/>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6" name="Google Shape;206;p22"/>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7" name="Google Shape;207;p22"/>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8" name="Google Shape;208;p22"/>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9" name="Google Shape;209;p22"/>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10" name="Google Shape;210;p22"/>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23"/>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16" name="Google Shape;216;p23"/>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217" name="Google Shape;21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3"/>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19" name="Google Shape;219;p23"/>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0" name="Google Shape;220;p23"/>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1" name="Google Shape;221;p23"/>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2" name="Google Shape;222;p23"/>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3" name="Google Shape;223;p23"/>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4" name="Google Shape;224;p23"/>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5" name="Google Shape;225;p23"/>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6" name="Google Shape;226;p23"/>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7" name="Google Shape;227;p23"/>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8" name="Google Shape;228;p23"/>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9" name="Google Shape;229;p23"/>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30"/>
        <p:cNvGrpSpPr/>
        <p:nvPr/>
      </p:nvGrpSpPr>
      <p:grpSpPr>
        <a:xfrm>
          <a:off x="0" y="0"/>
          <a:ext cx="0" cy="0"/>
          <a:chOff x="0" y="0"/>
          <a:chExt cx="0" cy="0"/>
        </a:xfrm>
      </p:grpSpPr>
      <p:sp>
        <p:nvSpPr>
          <p:cNvPr id="231" name="Google Shape;231;p24"/>
          <p:cNvSpPr/>
          <p:nvPr/>
        </p:nvSpPr>
        <p:spPr>
          <a:xfrm>
            <a:off x="6309175" y="2486975"/>
            <a:ext cx="4243200" cy="424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 name="Google Shape;232;p24"/>
          <p:cNvGrpSpPr/>
          <p:nvPr/>
        </p:nvGrpSpPr>
        <p:grpSpPr>
          <a:xfrm>
            <a:off x="-69525" y="539500"/>
            <a:ext cx="9455500" cy="4069200"/>
            <a:chOff x="-69525" y="539500"/>
            <a:chExt cx="9455500" cy="4069200"/>
          </a:xfrm>
        </p:grpSpPr>
        <p:grpSp>
          <p:nvGrpSpPr>
            <p:cNvPr id="233" name="Google Shape;233;p24"/>
            <p:cNvGrpSpPr/>
            <p:nvPr/>
          </p:nvGrpSpPr>
          <p:grpSpPr>
            <a:xfrm>
              <a:off x="713225" y="539500"/>
              <a:ext cx="8672750" cy="4069200"/>
              <a:chOff x="713225" y="539500"/>
              <a:chExt cx="8672750" cy="4069200"/>
            </a:xfrm>
          </p:grpSpPr>
          <p:sp>
            <p:nvSpPr>
              <p:cNvPr id="234" name="Google Shape;234;p24"/>
              <p:cNvSpPr/>
              <p:nvPr/>
            </p:nvSpPr>
            <p:spPr>
              <a:xfrm>
                <a:off x="713225" y="539500"/>
                <a:ext cx="7717500" cy="4069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5" name="Google Shape;235;p24"/>
              <p:cNvCxnSpPr/>
              <p:nvPr/>
            </p:nvCxnSpPr>
            <p:spPr>
              <a:xfrm>
                <a:off x="8407675" y="4608575"/>
                <a:ext cx="978300" cy="0"/>
              </a:xfrm>
              <a:prstGeom prst="straightConnector1">
                <a:avLst/>
              </a:prstGeom>
              <a:noFill/>
              <a:ln w="19050" cap="flat" cmpd="sng">
                <a:solidFill>
                  <a:schemeClr val="dk1"/>
                </a:solidFill>
                <a:prstDash val="solid"/>
                <a:round/>
                <a:headEnd type="none" w="med" len="med"/>
                <a:tailEnd type="none" w="med" len="med"/>
              </a:ln>
            </p:spPr>
          </p:cxnSp>
        </p:grpSp>
        <p:cxnSp>
          <p:nvCxnSpPr>
            <p:cNvPr id="236" name="Google Shape;236;p24"/>
            <p:cNvCxnSpPr/>
            <p:nvPr/>
          </p:nvCxnSpPr>
          <p:spPr>
            <a:xfrm rot="10800000">
              <a:off x="-69525" y="539500"/>
              <a:ext cx="789000" cy="0"/>
            </a:xfrm>
            <a:prstGeom prst="straightConnector1">
              <a:avLst/>
            </a:prstGeom>
            <a:noFill/>
            <a:ln w="19050" cap="flat" cmpd="sng">
              <a:solidFill>
                <a:schemeClr val="dk1"/>
              </a:solidFill>
              <a:prstDash val="solid"/>
              <a:round/>
              <a:headEnd type="none" w="med" len="med"/>
              <a:tailEnd type="none" w="med" len="med"/>
            </a:ln>
          </p:spPr>
        </p:cxnSp>
      </p:grpSp>
      <p:sp>
        <p:nvSpPr>
          <p:cNvPr id="237" name="Google Shape;237;p24"/>
          <p:cNvSpPr txBox="1">
            <a:spLocks noGrp="1"/>
          </p:cNvSpPr>
          <p:nvPr>
            <p:ph type="title" hasCustomPrompt="1"/>
          </p:nvPr>
        </p:nvSpPr>
        <p:spPr>
          <a:xfrm>
            <a:off x="707575" y="539500"/>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8" name="Google Shape;238;p24"/>
          <p:cNvSpPr txBox="1">
            <a:spLocks noGrp="1"/>
          </p:cNvSpPr>
          <p:nvPr>
            <p:ph type="subTitle" idx="1"/>
          </p:nvPr>
        </p:nvSpPr>
        <p:spPr>
          <a:xfrm>
            <a:off x="707575" y="1308392"/>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39" name="Google Shape;239;p24"/>
          <p:cNvSpPr txBox="1">
            <a:spLocks noGrp="1"/>
          </p:cNvSpPr>
          <p:nvPr>
            <p:ph type="title" idx="2" hasCustomPrompt="1"/>
          </p:nvPr>
        </p:nvSpPr>
        <p:spPr>
          <a:xfrm>
            <a:off x="707575" y="1901349"/>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0" name="Google Shape;240;p24"/>
          <p:cNvSpPr txBox="1">
            <a:spLocks noGrp="1"/>
          </p:cNvSpPr>
          <p:nvPr>
            <p:ph type="subTitle" idx="3"/>
          </p:nvPr>
        </p:nvSpPr>
        <p:spPr>
          <a:xfrm>
            <a:off x="707575" y="2670245"/>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41" name="Google Shape;241;p24"/>
          <p:cNvSpPr txBox="1">
            <a:spLocks noGrp="1"/>
          </p:cNvSpPr>
          <p:nvPr>
            <p:ph type="title" idx="4" hasCustomPrompt="1"/>
          </p:nvPr>
        </p:nvSpPr>
        <p:spPr>
          <a:xfrm>
            <a:off x="707575" y="3263198"/>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2" name="Google Shape;242;p24"/>
          <p:cNvSpPr txBox="1">
            <a:spLocks noGrp="1"/>
          </p:cNvSpPr>
          <p:nvPr>
            <p:ph type="subTitle" idx="5"/>
          </p:nvPr>
        </p:nvSpPr>
        <p:spPr>
          <a:xfrm>
            <a:off x="707575" y="4032098"/>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48" name="Google Shape;248;p25"/>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49" name="Google Shape;249;p2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6"/>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55" name="Google Shape;255;p26"/>
            <p:cNvCxnSpPr/>
            <p:nvPr/>
          </p:nvCxnSpPr>
          <p:spPr>
            <a:xfrm rot="10800000">
              <a:off x="232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256" name="Google Shape;256;p2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57"/>
        <p:cNvGrpSpPr/>
        <p:nvPr/>
      </p:nvGrpSpPr>
      <p:grpSpPr>
        <a:xfrm>
          <a:off x="0" y="0"/>
          <a:ext cx="0" cy="0"/>
          <a:chOff x="0" y="0"/>
          <a:chExt cx="0" cy="0"/>
        </a:xfrm>
      </p:grpSpPr>
      <p:sp>
        <p:nvSpPr>
          <p:cNvPr id="258" name="Google Shape;258;p27"/>
          <p:cNvSpPr/>
          <p:nvPr/>
        </p:nvSpPr>
        <p:spPr>
          <a:xfrm>
            <a:off x="6677100" y="-9050"/>
            <a:ext cx="5161500" cy="51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27"/>
          <p:cNvGrpSpPr/>
          <p:nvPr/>
        </p:nvGrpSpPr>
        <p:grpSpPr>
          <a:xfrm>
            <a:off x="713223" y="-79050"/>
            <a:ext cx="8791100" cy="4687625"/>
            <a:chOff x="-669332" y="-79050"/>
            <a:chExt cx="10173707" cy="4687625"/>
          </a:xfrm>
        </p:grpSpPr>
        <p:sp>
          <p:nvSpPr>
            <p:cNvPr id="260" name="Google Shape;260;p27"/>
            <p:cNvSpPr/>
            <p:nvPr/>
          </p:nvSpPr>
          <p:spPr>
            <a:xfrm>
              <a:off x="-669325" y="533550"/>
              <a:ext cx="91002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1" name="Google Shape;261;p27"/>
            <p:cNvCxnSpPr/>
            <p:nvPr/>
          </p:nvCxnSpPr>
          <p:spPr>
            <a:xfrm rot="10800000">
              <a:off x="-669332" y="-79050"/>
              <a:ext cx="0" cy="624900"/>
            </a:xfrm>
            <a:prstGeom prst="straightConnector1">
              <a:avLst/>
            </a:prstGeom>
            <a:noFill/>
            <a:ln w="19050" cap="flat" cmpd="sng">
              <a:solidFill>
                <a:schemeClr val="dk1"/>
              </a:solidFill>
              <a:prstDash val="solid"/>
              <a:round/>
              <a:headEnd type="none" w="med" len="med"/>
              <a:tailEnd type="none" w="med" len="med"/>
            </a:ln>
          </p:spPr>
        </p:cxnSp>
        <p:cxnSp>
          <p:nvCxnSpPr>
            <p:cNvPr id="262" name="Google Shape;262;p27"/>
            <p:cNvCxnSpPr/>
            <p:nvPr/>
          </p:nvCxnSpPr>
          <p:spPr>
            <a:xfrm>
              <a:off x="8425275" y="4608575"/>
              <a:ext cx="1079100" cy="0"/>
            </a:xfrm>
            <a:prstGeom prst="straightConnector1">
              <a:avLst/>
            </a:prstGeom>
            <a:noFill/>
            <a:ln w="19050" cap="flat" cmpd="sng">
              <a:solidFill>
                <a:schemeClr val="dk1"/>
              </a:solidFill>
              <a:prstDash val="solid"/>
              <a:round/>
              <a:headEnd type="none" w="med" len="med"/>
              <a:tailEnd type="none" w="med" len="med"/>
            </a:ln>
          </p:spPr>
        </p:cxnSp>
      </p:grpSp>
      <p:sp>
        <p:nvSpPr>
          <p:cNvPr id="263" name="Google Shape;263;p27"/>
          <p:cNvSpPr txBox="1">
            <a:spLocks noGrp="1"/>
          </p:cNvSpPr>
          <p:nvPr>
            <p:ph type="title"/>
          </p:nvPr>
        </p:nvSpPr>
        <p:spPr>
          <a:xfrm>
            <a:off x="1094263" y="7783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4" name="Google Shape;264;p27"/>
          <p:cNvSpPr txBox="1">
            <a:spLocks noGrp="1"/>
          </p:cNvSpPr>
          <p:nvPr>
            <p:ph type="subTitle" idx="1"/>
          </p:nvPr>
        </p:nvSpPr>
        <p:spPr>
          <a:xfrm>
            <a:off x="1094225" y="1651512"/>
            <a:ext cx="4448100" cy="1224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7"/>
          <p:cNvSpPr txBox="1"/>
          <p:nvPr/>
        </p:nvSpPr>
        <p:spPr>
          <a:xfrm>
            <a:off x="1094225" y="3383825"/>
            <a:ext cx="5797200" cy="55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a:solidFill>
                  <a:schemeClr val="dk1"/>
                </a:solidFill>
                <a:latin typeface="Hanken Grotesk"/>
                <a:ea typeface="Hanken Grotesk"/>
                <a:cs typeface="Hanken Grotesk"/>
                <a:sym typeface="Hanken Grotesk"/>
              </a:rPr>
              <a:t>CREDITS: This presentation template was created by </a:t>
            </a:r>
            <a:r>
              <a:rPr lang="en" sz="1200" b="1" u="sng">
                <a:solidFill>
                  <a:schemeClr val="dk1"/>
                </a:solidFill>
                <a:latin typeface="Hanken Grotesk"/>
                <a:ea typeface="Hanken Grotesk"/>
                <a:cs typeface="Hanken Grotesk"/>
                <a:sym typeface="Hanken Grotesk"/>
                <a:hlinkClick r:id="rId2">
                  <a:extLst>
                    <a:ext uri="{A12FA001-AC4F-418D-AE19-62706E023703}">
                      <ahyp:hlinkClr xmlns:ahyp="http://schemas.microsoft.com/office/drawing/2018/hyperlinkcolor" val="tx"/>
                    </a:ext>
                  </a:extLst>
                </a:hlinkClick>
              </a:rPr>
              <a:t>Slidesgo</a:t>
            </a:r>
            <a:r>
              <a:rPr lang="en" sz="1200" b="1">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includes icons, infographics &amp; images by </a:t>
            </a:r>
            <a:r>
              <a:rPr lang="en" sz="12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Freepik</a:t>
            </a:r>
            <a:r>
              <a:rPr lang="en" sz="1200" b="1" u="sng">
                <a:solidFill>
                  <a:schemeClr val="dk1"/>
                </a:solidFill>
                <a:latin typeface="Hanken Grotesk"/>
                <a:ea typeface="Hanken Grotesk"/>
                <a:cs typeface="Hanken Grotesk"/>
                <a:sym typeface="Hanken Grotesk"/>
              </a:rPr>
              <a:t> </a:t>
            </a:r>
            <a:endParaRPr sz="1200" b="1"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4"/>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30" name="Google Shape;30;p4"/>
            <p:cNvCxnSpPr/>
            <p:nvPr/>
          </p:nvCxnSpPr>
          <p:spPr>
            <a:xfrm>
              <a:off x="8911200" y="4917300"/>
              <a:ext cx="0" cy="342900"/>
            </a:xfrm>
            <a:prstGeom prst="straightConnector1">
              <a:avLst/>
            </a:prstGeom>
            <a:noFill/>
            <a:ln w="19050" cap="flat" cmpd="sng">
              <a:solidFill>
                <a:schemeClr val="dk1"/>
              </a:solidFill>
              <a:prstDash val="solid"/>
              <a:round/>
              <a:headEnd type="none" w="med" len="med"/>
              <a:tailEnd type="none" w="med" len="med"/>
            </a:ln>
          </p:spPr>
        </p:cxnSp>
      </p:grpSp>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SzPts val="800"/>
              <a:buChar char="●"/>
              <a:defRPr>
                <a:latin typeface="Hanken Grotesk"/>
                <a:ea typeface="Hanken Grotesk"/>
                <a:cs typeface="Hanken Grotesk"/>
                <a:sym typeface="Hanken Grotesk"/>
              </a:defRPr>
            </a:lvl1pPr>
            <a:lvl2pPr marL="914400" lvl="1" indent="-304800" rtl="0">
              <a:spcBef>
                <a:spcPts val="0"/>
              </a:spcBef>
              <a:spcAft>
                <a:spcPts val="0"/>
              </a:spcAft>
              <a:buSzPts val="1200"/>
              <a:buChar char="○"/>
              <a:defRPr>
                <a:latin typeface="Hanken Grotesk"/>
                <a:ea typeface="Hanken Grotesk"/>
                <a:cs typeface="Hanken Grotesk"/>
                <a:sym typeface="Hanken Grotesk"/>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71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5"/>
            <p:cNvCxnSpPr/>
            <p:nvPr/>
          </p:nvCxnSpPr>
          <p:spPr>
            <a:xfrm rot="10800000">
              <a:off x="8911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41" name="Google Shape;41;p5"/>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42" name="Google Shape;42;p5"/>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
        <p:nvSpPr>
          <p:cNvPr id="43" name="Google Shape;43;p5"/>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6"/>
              <p:cNvCxnSpPr/>
              <p:nvPr/>
            </p:nvCxnSpPr>
            <p:spPr>
              <a:xfrm rot="10800000">
                <a:off x="8911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50" name="Google Shape;50;p6"/>
              <p:cNvCxnSpPr/>
              <p:nvPr/>
            </p:nvCxnSpPr>
            <p:spPr>
              <a:xfrm rot="10800000">
                <a:off x="232200" y="4917300"/>
                <a:ext cx="0" cy="284100"/>
              </a:xfrm>
              <a:prstGeom prst="straightConnector1">
                <a:avLst/>
              </a:prstGeom>
              <a:noFill/>
              <a:ln w="19050" cap="flat" cmpd="sng">
                <a:solidFill>
                  <a:schemeClr val="dk1"/>
                </a:solidFill>
                <a:prstDash val="solid"/>
                <a:round/>
                <a:headEnd type="none" w="med" len="med"/>
                <a:tailEnd type="none" w="med" len="med"/>
              </a:ln>
            </p:spPr>
          </p:cxnSp>
        </p:grpSp>
        <p:sp>
          <p:nvSpPr>
            <p:cNvPr id="51" name="Google Shape;51;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7"/>
          <p:cNvGrpSpPr/>
          <p:nvPr/>
        </p:nvGrpSpPr>
        <p:grpSpPr>
          <a:xfrm>
            <a:off x="-19050" y="-16000"/>
            <a:ext cx="8930250" cy="4933300"/>
            <a:chOff x="-19050" y="-16000"/>
            <a:chExt cx="8930250" cy="4933300"/>
          </a:xfrm>
        </p:grpSpPr>
        <p:sp>
          <p:nvSpPr>
            <p:cNvPr id="56" name="Google Shape;56;p7"/>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 name="Google Shape;57;p7"/>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58" name="Google Shape;58;p7"/>
            <p:cNvCxnSpPr/>
            <p:nvPr/>
          </p:nvCxnSpPr>
          <p:spPr>
            <a:xfrm rot="10800000">
              <a:off x="8911200" y="-16000"/>
              <a:ext cx="0" cy="258900"/>
            </a:xfrm>
            <a:prstGeom prst="straightConnector1">
              <a:avLst/>
            </a:prstGeom>
            <a:noFill/>
            <a:ln w="19050" cap="flat" cmpd="sng">
              <a:solidFill>
                <a:schemeClr val="dk1"/>
              </a:solidFill>
              <a:prstDash val="solid"/>
              <a:round/>
              <a:headEnd type="none" w="med" len="med"/>
              <a:tailEnd type="none" w="med" len="med"/>
            </a:ln>
          </p:spPr>
        </p:cxnSp>
      </p:grpSp>
      <p:sp>
        <p:nvSpPr>
          <p:cNvPr id="59" name="Google Shape;59;p7"/>
          <p:cNvSpPr txBox="1">
            <a:spLocks noGrp="1"/>
          </p:cNvSpPr>
          <p:nvPr>
            <p:ph type="title"/>
          </p:nvPr>
        </p:nvSpPr>
        <p:spPr>
          <a:xfrm>
            <a:off x="720000" y="448050"/>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 name="Google Shape;60;p7"/>
          <p:cNvSpPr txBox="1">
            <a:spLocks noGrp="1"/>
          </p:cNvSpPr>
          <p:nvPr>
            <p:ph type="subTitle" idx="1"/>
          </p:nvPr>
        </p:nvSpPr>
        <p:spPr>
          <a:xfrm>
            <a:off x="1733625" y="1361025"/>
            <a:ext cx="6580200" cy="2906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600">
                <a:latin typeface="Hanken Grotesk"/>
                <a:ea typeface="Hanken Grotesk"/>
                <a:cs typeface="Hanken Grotesk"/>
                <a:sym typeface="Hanken Grotesk"/>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8"/>
            <p:cNvCxnSpPr/>
            <p:nvPr/>
          </p:nvCxnSpPr>
          <p:spPr>
            <a:xfrm rot="10800000">
              <a:off x="-25" y="4608575"/>
              <a:ext cx="740700" cy="0"/>
            </a:xfrm>
            <a:prstGeom prst="straightConnector1">
              <a:avLst/>
            </a:prstGeom>
            <a:noFill/>
            <a:ln w="19050" cap="flat" cmpd="sng">
              <a:solidFill>
                <a:schemeClr val="dk1"/>
              </a:solidFill>
              <a:prstDash val="solid"/>
              <a:round/>
              <a:headEnd type="none" w="med" len="med"/>
              <a:tailEnd type="none" w="med" len="med"/>
            </a:ln>
          </p:spPr>
        </p:cxnSp>
      </p:grpSp>
      <p:sp>
        <p:nvSpPr>
          <p:cNvPr id="67" name="Google Shape;67;p8"/>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a:spLocks noGrp="1"/>
          </p:cNvSpPr>
          <p:nvPr>
            <p:ph type="pic" idx="2"/>
          </p:nvPr>
        </p:nvSpPr>
        <p:spPr>
          <a:xfrm>
            <a:off x="0" y="0"/>
            <a:ext cx="9144000" cy="5143500"/>
          </a:xfrm>
          <a:prstGeom prst="rect">
            <a:avLst/>
          </a:prstGeom>
          <a:noFill/>
          <a:ln>
            <a:noFill/>
          </a:ln>
        </p:spPr>
      </p:sp>
      <p:sp>
        <p:nvSpPr>
          <p:cNvPr id="78" name="Google Shape;78;p10"/>
          <p:cNvSpPr txBox="1">
            <a:spLocks noGrp="1"/>
          </p:cNvSpPr>
          <p:nvPr>
            <p:ph type="title"/>
          </p:nvPr>
        </p:nvSpPr>
        <p:spPr>
          <a:xfrm>
            <a:off x="720000" y="4045175"/>
            <a:ext cx="7710900" cy="56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1" name="Google Shape;28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52.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53.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9.xml"/><Relationship Id="rId16" Type="http://schemas.openxmlformats.org/officeDocument/2006/relationships/slide" Target="slide58.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56.xml"/><Relationship Id="rId5" Type="http://schemas.openxmlformats.org/officeDocument/2006/relationships/hyperlink" Target="http://bit.ly/33VAFh3" TargetMode="External"/><Relationship Id="rId15" Type="http://schemas.openxmlformats.org/officeDocument/2006/relationships/slide" Target="slide64.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5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44.xml"/><Relationship Id="rId1" Type="http://schemas.openxmlformats.org/officeDocument/2006/relationships/slideLayout" Target="../slideLayouts/slideLayout24.xml"/><Relationship Id="rId5" Type="http://schemas.openxmlformats.org/officeDocument/2006/relationships/image" Target="../media/image4.png"/><Relationship Id="rId4" Type="http://schemas.openxmlformats.org/officeDocument/2006/relationships/hyperlink" Target="https://docs.google.com/spreadsheets/d/1_Fo6C5aZh3MORxm69IhMuR7E87SaAurR3Bpmyn5ydBw/copy#gid=1051421447"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xml"/><Relationship Id="rId1" Type="http://schemas.openxmlformats.org/officeDocument/2006/relationships/slideLayout" Target="../slideLayouts/slideLayout15.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3" Type="http://schemas.openxmlformats.org/officeDocument/2006/relationships/hyperlink" Target="https://www.freepik.com/free-vector/flat-design-geometric-background_13657882.htm/?utm_source=slidesgo_template&amp;utm_medium=referral-link&amp;utm_campaign=sg_resources&amp;utm_content=freepik" TargetMode="External"/><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3" Type="http://schemas.openxmlformats.org/officeDocument/2006/relationships/hyperlink" Target="https://www.flaticon.com/packs/books-64?word=study/?utm_source=slidesgo_template&amp;utm_medium=referral-link&amp;utm_campaign=sg_resources&amp;utm_content=flaticon" TargetMode="External"/><Relationship Id="rId2" Type="http://schemas.openxmlformats.org/officeDocument/2006/relationships/notesSlide" Target="../notesSlides/notesSlide53.xml"/><Relationship Id="rId1" Type="http://schemas.openxmlformats.org/officeDocument/2006/relationships/slideLayout" Target="../slideLayouts/slideLayout17.xml"/><Relationship Id="rId5" Type="http://schemas.openxmlformats.org/officeDocument/2006/relationships/hyperlink" Target="https://www.freepik.com/free-photo/close-up-hand-signing-document_17806334.htm/?utm_source=slidesgo_template&amp;utm_medium=referral-link&amp;utm_campaign=sg_resources&amp;utm_content=freep" TargetMode="External"/><Relationship Id="rId4" Type="http://schemas.openxmlformats.org/officeDocument/2006/relationships/hyperlink" Target="https://www.freepik.com/free-photo/medium-shot-people-traveling-agency_17806291.htm/?utm_source=slidesgo_template&amp;utm_medium=referral-link&amp;utm_campaign=sg_resources&amp;utm_content=freepik" TargetMode="External"/></Relationships>
</file>

<file path=ppt/slides/_rels/slide5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4.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0.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50.xml"/></Relationships>
</file>

<file path=ppt/slides/_rels/slide56.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56.xml"/><Relationship Id="rId1" Type="http://schemas.openxmlformats.org/officeDocument/2006/relationships/slideLayout" Target="../slideLayouts/slideLayout30.xml"/><Relationship Id="rId4" Type="http://schemas.openxmlformats.org/officeDocument/2006/relationships/hyperlink" Target="https://fonts.google.com/specimen/Hanken+Grotesk" TargetMode="External"/></Relationships>
</file>

<file path=ppt/slides/_rels/slide5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57.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5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8.xml"/><Relationship Id="rId1" Type="http://schemas.openxmlformats.org/officeDocument/2006/relationships/slideLayout" Target="../slideLayouts/slideLayout30.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9.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9.xml"/></Relationships>
</file>

<file path=ppt/slides/_rels/slide6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64.xml"/><Relationship Id="rId1" Type="http://schemas.openxmlformats.org/officeDocument/2006/relationships/slideLayout" Target="../slideLayouts/slideLayout30.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9.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0.xml"/></Relationships>
</file>

<file path=ppt/slides/_rels/slide7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71.xml"/><Relationship Id="rId1" Type="http://schemas.openxmlformats.org/officeDocument/2006/relationships/slideLayout" Target="../slideLayouts/slideLayout29.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087125" y="1670213"/>
            <a:ext cx="4719649" cy="13926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br>
              <a:rPr lang="en-US" sz="1800" b="1" dirty="0">
                <a:effectLst/>
                <a:latin typeface="Oswald" pitchFamily="2" charset="0"/>
                <a:ea typeface="Aptos" panose="020B0004020202020204" pitchFamily="34" charset="0"/>
                <a:cs typeface="Cordia New" panose="020B0304020202020204" pitchFamily="34" charset="-34"/>
              </a:rPr>
            </a:br>
            <a:br>
              <a:rPr lang="en-US" sz="1800" b="1" dirty="0">
                <a:effectLst/>
                <a:latin typeface="Oswald" pitchFamily="2" charset="0"/>
                <a:ea typeface="Aptos" panose="020B0004020202020204" pitchFamily="34" charset="0"/>
                <a:cs typeface="Cordia New" panose="020B0304020202020204" pitchFamily="34" charset="-34"/>
              </a:rPr>
            </a:br>
            <a:r>
              <a:rPr lang="en-US" sz="1800" b="1" dirty="0" err="1">
                <a:effectLst/>
                <a:latin typeface="Oswald" pitchFamily="2" charset="0"/>
                <a:ea typeface="Aptos" panose="020B0004020202020204" pitchFamily="34" charset="0"/>
                <a:cs typeface="Cordia New" panose="020B0304020202020204" pitchFamily="34" charset="-34"/>
              </a:rPr>
              <a:t>Đê</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tài</a:t>
            </a:r>
            <a:r>
              <a:rPr lang="en-US" sz="1800" b="1" dirty="0">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Xây</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Dựng</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Bộ</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Phát</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Hiện</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Giọng</a:t>
            </a:r>
            <a:r>
              <a:rPr lang="en-US" sz="1800" b="1" dirty="0">
                <a:effectLst/>
                <a:latin typeface="Oswald" pitchFamily="2" charset="0"/>
                <a:ea typeface="Aptos" panose="020B0004020202020204" pitchFamily="34" charset="0"/>
                <a:cs typeface="Cordia New" panose="020B0304020202020204" pitchFamily="34" charset="-34"/>
              </a:rPr>
              <a:t> Nói </a:t>
            </a:r>
            <a:r>
              <a:rPr lang="en-US" sz="1800" b="1" dirty="0" err="1">
                <a:effectLst/>
                <a:latin typeface="Oswald" pitchFamily="2" charset="0"/>
                <a:ea typeface="Aptos" panose="020B0004020202020204" pitchFamily="34" charset="0"/>
                <a:cs typeface="Cordia New" panose="020B0304020202020204" pitchFamily="34" charset="-34"/>
              </a:rPr>
              <a:t>Bị</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Giả</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Mạo</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Được</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Tạo</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Bởi</a:t>
            </a:r>
            <a:r>
              <a:rPr lang="en-US" sz="1800" b="1" dirty="0">
                <a:effectLst/>
                <a:latin typeface="Oswald" pitchFamily="2" charset="0"/>
                <a:ea typeface="Aptos" panose="020B0004020202020204" pitchFamily="34" charset="0"/>
                <a:cs typeface="Cordia New" panose="020B0304020202020204" pitchFamily="34" charset="-34"/>
              </a:rPr>
              <a:t> Deepfake </a:t>
            </a:r>
            <a:r>
              <a:rPr lang="en-US" sz="1800" b="1" dirty="0" err="1">
                <a:effectLst/>
                <a:latin typeface="Oswald" pitchFamily="2" charset="0"/>
                <a:ea typeface="Aptos" panose="020B0004020202020204" pitchFamily="34" charset="0"/>
                <a:cs typeface="Cordia New" panose="020B0304020202020204" pitchFamily="34" charset="-34"/>
              </a:rPr>
              <a:t>Bằng</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Mô</a:t>
            </a:r>
            <a:r>
              <a:rPr lang="en-US" sz="1800" b="1" dirty="0">
                <a:effectLst/>
                <a:latin typeface="Oswald" pitchFamily="2" charset="0"/>
                <a:ea typeface="Aptos" panose="020B0004020202020204" pitchFamily="34" charset="0"/>
                <a:cs typeface="Cordia New" panose="020B0304020202020204" pitchFamily="34" charset="-34"/>
              </a:rPr>
              <a:t> </a:t>
            </a:r>
            <a:r>
              <a:rPr lang="en-US" sz="1800" b="1" dirty="0" err="1">
                <a:effectLst/>
                <a:latin typeface="Oswald" pitchFamily="2" charset="0"/>
                <a:ea typeface="Aptos" panose="020B0004020202020204" pitchFamily="34" charset="0"/>
                <a:cs typeface="Cordia New" panose="020B0304020202020204" pitchFamily="34" charset="-34"/>
              </a:rPr>
              <a:t>Hình</a:t>
            </a:r>
            <a:r>
              <a:rPr lang="en-US" sz="1800" b="1" dirty="0">
                <a:effectLst/>
                <a:latin typeface="Oswald" pitchFamily="2" charset="0"/>
                <a:ea typeface="Aptos" panose="020B0004020202020204" pitchFamily="34" charset="0"/>
                <a:cs typeface="Cordia New" panose="020B0304020202020204" pitchFamily="34" charset="-34"/>
              </a:rPr>
              <a:t> LSTM</a:t>
            </a:r>
            <a:endParaRPr lang="en-US" b="1" dirty="0">
              <a:latin typeface="Oswald" pitchFamily="2" charset="0"/>
            </a:endParaRPr>
          </a:p>
        </p:txBody>
      </p:sp>
      <p:graphicFrame>
        <p:nvGraphicFramePr>
          <p:cNvPr id="4" name="Table 3">
            <a:extLst>
              <a:ext uri="{FF2B5EF4-FFF2-40B4-BE49-F238E27FC236}">
                <a16:creationId xmlns:a16="http://schemas.microsoft.com/office/drawing/2014/main" id="{0709E9A1-8324-DA82-F3EB-5C3D3D8CD2EE}"/>
              </a:ext>
            </a:extLst>
          </p:cNvPr>
          <p:cNvGraphicFramePr>
            <a:graphicFrameLocks noGrp="1"/>
          </p:cNvGraphicFramePr>
          <p:nvPr>
            <p:extLst>
              <p:ext uri="{D42A27DB-BD31-4B8C-83A1-F6EECF244321}">
                <p14:modId xmlns:p14="http://schemas.microsoft.com/office/powerpoint/2010/main" val="1539371359"/>
              </p:ext>
            </p:extLst>
          </p:nvPr>
        </p:nvGraphicFramePr>
        <p:xfrm>
          <a:off x="1173406" y="3153678"/>
          <a:ext cx="3885118" cy="457200"/>
        </p:xfrm>
        <a:graphic>
          <a:graphicData uri="http://schemas.openxmlformats.org/drawingml/2006/table">
            <a:tbl>
              <a:tblPr>
                <a:tableStyleId>{A0422EF5-0865-4F65-969D-77A4994D77BE}</a:tableStyleId>
              </a:tblPr>
              <a:tblGrid>
                <a:gridCol w="1503049">
                  <a:extLst>
                    <a:ext uri="{9D8B030D-6E8A-4147-A177-3AD203B41FA5}">
                      <a16:colId xmlns:a16="http://schemas.microsoft.com/office/drawing/2014/main" val="3866561230"/>
                    </a:ext>
                  </a:extLst>
                </a:gridCol>
                <a:gridCol w="100117">
                  <a:extLst>
                    <a:ext uri="{9D8B030D-6E8A-4147-A177-3AD203B41FA5}">
                      <a16:colId xmlns:a16="http://schemas.microsoft.com/office/drawing/2014/main" val="2483915100"/>
                    </a:ext>
                  </a:extLst>
                </a:gridCol>
                <a:gridCol w="2281952">
                  <a:extLst>
                    <a:ext uri="{9D8B030D-6E8A-4147-A177-3AD203B41FA5}">
                      <a16:colId xmlns:a16="http://schemas.microsoft.com/office/drawing/2014/main" val="1378389565"/>
                    </a:ext>
                  </a:extLst>
                </a:gridCol>
              </a:tblGrid>
              <a:tr h="228600">
                <a:tc>
                  <a:txBody>
                    <a:bodyPr/>
                    <a:lstStyle/>
                    <a:p>
                      <a:pPr algn="l" rtl="0" fontAlgn="ctr"/>
                      <a:r>
                        <a:rPr lang="vi-VN" sz="1400" b="1" u="none" strike="noStrike" dirty="0">
                          <a:effectLst/>
                          <a:latin typeface="Oswald" pitchFamily="2" charset="0"/>
                        </a:rPr>
                        <a:t>Giáo viên hướng dẫn</a:t>
                      </a:r>
                      <a:r>
                        <a:rPr lang="vi-VN" sz="1400" u="none" strike="noStrike" dirty="0">
                          <a:effectLst/>
                          <a:latin typeface="Oswald" pitchFamily="2" charset="0"/>
                        </a:rPr>
                        <a:t>   </a:t>
                      </a:r>
                      <a:endParaRPr lang="vi-VN" sz="1400" b="1" i="0" u="none" strike="noStrike" dirty="0">
                        <a:solidFill>
                          <a:srgbClr val="333333"/>
                        </a:solidFill>
                        <a:effectLst/>
                        <a:latin typeface="Oswald" pitchFamily="2"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n-US" sz="1400" b="1" u="none" strike="noStrike" dirty="0">
                          <a:effectLst/>
                          <a:latin typeface="Oswald" pitchFamily="2" charset="0"/>
                        </a:rPr>
                        <a:t>:</a:t>
                      </a:r>
                      <a:endParaRPr lang="en-US" sz="1400" b="1" i="0" u="none" strike="noStrike" dirty="0">
                        <a:solidFill>
                          <a:srgbClr val="000000"/>
                        </a:solidFill>
                        <a:effectLst/>
                        <a:latin typeface="Oswald" pitchFamily="2"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vi-VN" sz="1400" u="none" strike="noStrike" dirty="0">
                          <a:effectLst/>
                          <a:latin typeface="Oswald" pitchFamily="2" charset="0"/>
                        </a:rPr>
                        <a:t>TS. Nguyễn Mạnh Cường</a:t>
                      </a:r>
                      <a:endParaRPr lang="vi-VN" sz="1400" b="0" i="0" u="none" strike="noStrike" dirty="0">
                        <a:solidFill>
                          <a:srgbClr val="000000"/>
                        </a:solidFill>
                        <a:effectLst/>
                        <a:latin typeface="Oswald" pitchFamily="2"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83148757"/>
                  </a:ext>
                </a:extLst>
              </a:tr>
              <a:tr h="228600">
                <a:tc>
                  <a:txBody>
                    <a:bodyPr/>
                    <a:lstStyle/>
                    <a:p>
                      <a:pPr algn="l" rtl="0" fontAlgn="ctr"/>
                      <a:r>
                        <a:rPr lang="vi-VN" sz="1400" b="1" u="none" strike="noStrike" dirty="0">
                          <a:effectLst/>
                          <a:latin typeface="Oswald" pitchFamily="2" charset="0"/>
                        </a:rPr>
                        <a:t>Sinh viên thực hiện  </a:t>
                      </a:r>
                      <a:r>
                        <a:rPr lang="vi-VN" sz="1400" u="none" strike="noStrike" dirty="0">
                          <a:effectLst/>
                          <a:latin typeface="Oswald" pitchFamily="2" charset="0"/>
                        </a:rPr>
                        <a:t>  </a:t>
                      </a:r>
                      <a:endParaRPr lang="vi-VN" sz="1400" b="1" i="0" u="none" strike="noStrike" dirty="0">
                        <a:solidFill>
                          <a:srgbClr val="333333"/>
                        </a:solidFill>
                        <a:effectLst/>
                        <a:latin typeface="Oswald" pitchFamily="2" charset="0"/>
                      </a:endParaRP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n-US" sz="1400" b="1" u="none" strike="noStrike" dirty="0">
                          <a:effectLst/>
                          <a:latin typeface="Oswald" pitchFamily="2" charset="0"/>
                        </a:rPr>
                        <a:t>:</a:t>
                      </a:r>
                      <a:endParaRPr lang="en-US" sz="1400" b="1" i="0" u="none" strike="noStrike" dirty="0">
                        <a:solidFill>
                          <a:srgbClr val="000000"/>
                        </a:solidFill>
                        <a:effectLst/>
                        <a:latin typeface="Oswald" pitchFamily="2"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vi-VN" sz="1400" u="none" strike="noStrike" dirty="0">
                          <a:effectLst/>
                          <a:latin typeface="Oswald" pitchFamily="2" charset="0"/>
                        </a:rPr>
                        <a:t>Bùi Trường Giang</a:t>
                      </a:r>
                      <a:endParaRPr lang="vi-VN" sz="1400" b="0" i="0" u="none" strike="noStrike" dirty="0">
                        <a:solidFill>
                          <a:srgbClr val="000000"/>
                        </a:solidFill>
                        <a:effectLst/>
                        <a:latin typeface="Oswald" pitchFamily="2"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12435514"/>
                  </a:ext>
                </a:extLst>
              </a:tr>
            </a:tbl>
          </a:graphicData>
        </a:graphic>
      </p:graphicFrame>
      <p:sp>
        <p:nvSpPr>
          <p:cNvPr id="5" name="Google Shape;289;p33">
            <a:extLst>
              <a:ext uri="{FF2B5EF4-FFF2-40B4-BE49-F238E27FC236}">
                <a16:creationId xmlns:a16="http://schemas.microsoft.com/office/drawing/2014/main" id="{3763FCEF-EDF8-AB49-02E4-3ED091149684}"/>
              </a:ext>
            </a:extLst>
          </p:cNvPr>
          <p:cNvSpPr txBox="1">
            <a:spLocks/>
          </p:cNvSpPr>
          <p:nvPr/>
        </p:nvSpPr>
        <p:spPr>
          <a:xfrm>
            <a:off x="1087125" y="1220624"/>
            <a:ext cx="5053372" cy="89917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Figtree Black"/>
              <a:buNone/>
              <a:defRPr sz="3800" b="0" i="0" u="none" strike="noStrike" cap="none">
                <a:solidFill>
                  <a:schemeClr val="dk1"/>
                </a:solidFill>
                <a:latin typeface="Figtree Black"/>
                <a:ea typeface="Figtree Black"/>
                <a:cs typeface="Figtree Black"/>
                <a:sym typeface="Figtree Black"/>
              </a:defRPr>
            </a:lvl1pPr>
            <a:lvl2pPr marR="0" lvl="1" algn="ctr" rtl="0">
              <a:lnSpc>
                <a:spcPct val="100000"/>
              </a:lnSpc>
              <a:spcBef>
                <a:spcPts val="0"/>
              </a:spcBef>
              <a:spcAft>
                <a:spcPts val="0"/>
              </a:spcAft>
              <a:buClr>
                <a:schemeClr val="dk1"/>
              </a:buClr>
              <a:buSzPts val="5200"/>
              <a:buFont typeface="Figtree Black"/>
              <a:buNone/>
              <a:defRPr sz="5200" b="0" i="0" u="none" strike="noStrike" cap="none">
                <a:solidFill>
                  <a:schemeClr val="dk1"/>
                </a:solidFill>
                <a:latin typeface="Figtree Black"/>
                <a:ea typeface="Figtree Black"/>
                <a:cs typeface="Figtree Black"/>
                <a:sym typeface="Figtree Black"/>
              </a:defRPr>
            </a:lvl2pPr>
            <a:lvl3pPr marR="0" lvl="2" algn="ctr" rtl="0">
              <a:lnSpc>
                <a:spcPct val="100000"/>
              </a:lnSpc>
              <a:spcBef>
                <a:spcPts val="0"/>
              </a:spcBef>
              <a:spcAft>
                <a:spcPts val="0"/>
              </a:spcAft>
              <a:buClr>
                <a:schemeClr val="dk1"/>
              </a:buClr>
              <a:buSzPts val="5200"/>
              <a:buFont typeface="Figtree Black"/>
              <a:buNone/>
              <a:defRPr sz="5200" b="0" i="0" u="none" strike="noStrike" cap="none">
                <a:solidFill>
                  <a:schemeClr val="dk1"/>
                </a:solidFill>
                <a:latin typeface="Figtree Black"/>
                <a:ea typeface="Figtree Black"/>
                <a:cs typeface="Figtree Black"/>
                <a:sym typeface="Figtree Black"/>
              </a:defRPr>
            </a:lvl3pPr>
            <a:lvl4pPr marR="0" lvl="3" algn="ctr" rtl="0">
              <a:lnSpc>
                <a:spcPct val="100000"/>
              </a:lnSpc>
              <a:spcBef>
                <a:spcPts val="0"/>
              </a:spcBef>
              <a:spcAft>
                <a:spcPts val="0"/>
              </a:spcAft>
              <a:buClr>
                <a:schemeClr val="dk1"/>
              </a:buClr>
              <a:buSzPts val="5200"/>
              <a:buFont typeface="Figtree Black"/>
              <a:buNone/>
              <a:defRPr sz="5200" b="0" i="0" u="none" strike="noStrike" cap="none">
                <a:solidFill>
                  <a:schemeClr val="dk1"/>
                </a:solidFill>
                <a:latin typeface="Figtree Black"/>
                <a:ea typeface="Figtree Black"/>
                <a:cs typeface="Figtree Black"/>
                <a:sym typeface="Figtree Black"/>
              </a:defRPr>
            </a:lvl4pPr>
            <a:lvl5pPr marR="0" lvl="4" algn="ctr" rtl="0">
              <a:lnSpc>
                <a:spcPct val="100000"/>
              </a:lnSpc>
              <a:spcBef>
                <a:spcPts val="0"/>
              </a:spcBef>
              <a:spcAft>
                <a:spcPts val="0"/>
              </a:spcAft>
              <a:buClr>
                <a:schemeClr val="dk1"/>
              </a:buClr>
              <a:buSzPts val="5200"/>
              <a:buFont typeface="Figtree Black"/>
              <a:buNone/>
              <a:defRPr sz="5200" b="0" i="0" u="none" strike="noStrike" cap="none">
                <a:solidFill>
                  <a:schemeClr val="dk1"/>
                </a:solidFill>
                <a:latin typeface="Figtree Black"/>
                <a:ea typeface="Figtree Black"/>
                <a:cs typeface="Figtree Black"/>
                <a:sym typeface="Figtree Black"/>
              </a:defRPr>
            </a:lvl5pPr>
            <a:lvl6pPr marR="0" lvl="5" algn="ctr" rtl="0">
              <a:lnSpc>
                <a:spcPct val="100000"/>
              </a:lnSpc>
              <a:spcBef>
                <a:spcPts val="0"/>
              </a:spcBef>
              <a:spcAft>
                <a:spcPts val="0"/>
              </a:spcAft>
              <a:buClr>
                <a:schemeClr val="dk1"/>
              </a:buClr>
              <a:buSzPts val="5200"/>
              <a:buFont typeface="Figtree Black"/>
              <a:buNone/>
              <a:defRPr sz="5200" b="0" i="0" u="none" strike="noStrike" cap="none">
                <a:solidFill>
                  <a:schemeClr val="dk1"/>
                </a:solidFill>
                <a:latin typeface="Figtree Black"/>
                <a:ea typeface="Figtree Black"/>
                <a:cs typeface="Figtree Black"/>
                <a:sym typeface="Figtree Black"/>
              </a:defRPr>
            </a:lvl6pPr>
            <a:lvl7pPr marR="0" lvl="6" algn="ctr" rtl="0">
              <a:lnSpc>
                <a:spcPct val="100000"/>
              </a:lnSpc>
              <a:spcBef>
                <a:spcPts val="0"/>
              </a:spcBef>
              <a:spcAft>
                <a:spcPts val="0"/>
              </a:spcAft>
              <a:buClr>
                <a:schemeClr val="dk1"/>
              </a:buClr>
              <a:buSzPts val="5200"/>
              <a:buFont typeface="Figtree Black"/>
              <a:buNone/>
              <a:defRPr sz="5200" b="0" i="0" u="none" strike="noStrike" cap="none">
                <a:solidFill>
                  <a:schemeClr val="dk1"/>
                </a:solidFill>
                <a:latin typeface="Figtree Black"/>
                <a:ea typeface="Figtree Black"/>
                <a:cs typeface="Figtree Black"/>
                <a:sym typeface="Figtree Black"/>
              </a:defRPr>
            </a:lvl7pPr>
            <a:lvl8pPr marR="0" lvl="7" algn="ctr" rtl="0">
              <a:lnSpc>
                <a:spcPct val="100000"/>
              </a:lnSpc>
              <a:spcBef>
                <a:spcPts val="0"/>
              </a:spcBef>
              <a:spcAft>
                <a:spcPts val="0"/>
              </a:spcAft>
              <a:buClr>
                <a:schemeClr val="dk1"/>
              </a:buClr>
              <a:buSzPts val="5200"/>
              <a:buFont typeface="Figtree Black"/>
              <a:buNone/>
              <a:defRPr sz="5200" b="0" i="0" u="none" strike="noStrike" cap="none">
                <a:solidFill>
                  <a:schemeClr val="dk1"/>
                </a:solidFill>
                <a:latin typeface="Figtree Black"/>
                <a:ea typeface="Figtree Black"/>
                <a:cs typeface="Figtree Black"/>
                <a:sym typeface="Figtree Black"/>
              </a:defRPr>
            </a:lvl8pPr>
            <a:lvl9pPr marR="0" lvl="8" algn="ctr" rtl="0">
              <a:lnSpc>
                <a:spcPct val="100000"/>
              </a:lnSpc>
              <a:spcBef>
                <a:spcPts val="0"/>
              </a:spcBef>
              <a:spcAft>
                <a:spcPts val="0"/>
              </a:spcAft>
              <a:buClr>
                <a:schemeClr val="dk1"/>
              </a:buClr>
              <a:buSzPts val="5200"/>
              <a:buFont typeface="Figtree Black"/>
              <a:buNone/>
              <a:defRPr sz="5200" b="0" i="0" u="none" strike="noStrike" cap="none">
                <a:solidFill>
                  <a:schemeClr val="dk1"/>
                </a:solidFill>
                <a:latin typeface="Figtree Black"/>
                <a:ea typeface="Figtree Black"/>
                <a:cs typeface="Figtree Black"/>
                <a:sym typeface="Figtree Black"/>
              </a:defRPr>
            </a:lvl9pPr>
          </a:lstStyle>
          <a:p>
            <a:r>
              <a:rPr lang="en-US" sz="3200" b="1" dirty="0">
                <a:latin typeface="Oswald" pitchFamily="2" charset="0"/>
                <a:ea typeface="Aptos" panose="020B0004020202020204" pitchFamily="34" charset="0"/>
                <a:cs typeface="Cordia New" panose="020B0304020202020204" pitchFamily="34" charset="-34"/>
              </a:rPr>
              <a:t>KHÓA LUẬN TỐT NGHIỆP</a:t>
            </a:r>
            <a:endParaRPr lang="en-US" sz="5400" b="1" dirty="0">
              <a:latin typeface="Oswald"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76FA0C51-431B-600C-D6A1-9570B162B5B0}"/>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C9752FF7-2E47-EB7C-DB04-C624521BCE36}"/>
              </a:ext>
            </a:extLst>
          </p:cNvPr>
          <p:cNvSpPr txBox="1">
            <a:spLocks noGrp="1"/>
          </p:cNvSpPr>
          <p:nvPr>
            <p:ph type="title"/>
          </p:nvPr>
        </p:nvSpPr>
        <p:spPr>
          <a:xfrm>
            <a:off x="722376" y="445024"/>
            <a:ext cx="7708500"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Khâu</a:t>
            </a:r>
            <a:r>
              <a:rPr lang="en-US" b="1" dirty="0">
                <a:latin typeface="Oswald" pitchFamily="2" charset="0"/>
              </a:rPr>
              <a:t> </a:t>
            </a:r>
            <a:r>
              <a:rPr lang="en-US" b="1" dirty="0" err="1">
                <a:latin typeface="Oswald" pitchFamily="2" charset="0"/>
              </a:rPr>
              <a:t>phân</a:t>
            </a:r>
            <a:r>
              <a:rPr lang="en-US" b="1" dirty="0">
                <a:latin typeface="Oswald" pitchFamily="2" charset="0"/>
              </a:rPr>
              <a:t> </a:t>
            </a:r>
            <a:r>
              <a:rPr lang="en-US" b="1" dirty="0" err="1">
                <a:latin typeface="Oswald" pitchFamily="2" charset="0"/>
              </a:rPr>
              <a:t>lớp</a:t>
            </a:r>
            <a:br>
              <a:rPr lang="en-US" b="1" dirty="0">
                <a:latin typeface="Oswald" pitchFamily="2" charset="0"/>
              </a:rPr>
            </a:br>
            <a:r>
              <a:rPr lang="en-US" dirty="0">
                <a:latin typeface="Oswald" pitchFamily="2" charset="0"/>
              </a:rPr>
              <a:t>SVM</a:t>
            </a:r>
          </a:p>
        </p:txBody>
      </p:sp>
      <p:sp>
        <p:nvSpPr>
          <p:cNvPr id="2" name="Google Shape;660;p53">
            <a:extLst>
              <a:ext uri="{FF2B5EF4-FFF2-40B4-BE49-F238E27FC236}">
                <a16:creationId xmlns:a16="http://schemas.microsoft.com/office/drawing/2014/main" id="{4FD0A064-E9CF-5691-7945-ADDA3C597892}"/>
              </a:ext>
            </a:extLst>
          </p:cNvPr>
          <p:cNvSpPr txBox="1"/>
          <p:nvPr/>
        </p:nvSpPr>
        <p:spPr>
          <a:xfrm>
            <a:off x="722376" y="1708075"/>
            <a:ext cx="6288024" cy="113015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sung </a:t>
            </a:r>
            <a:r>
              <a:rPr lang="en-US" dirty="0" err="1">
                <a:solidFill>
                  <a:srgbClr val="FF0000"/>
                </a:solidFill>
                <a:latin typeface="Hanken Grotesk"/>
                <a:ea typeface="Hanken Grotesk"/>
                <a:cs typeface="Hanken Grotesk"/>
                <a:sym typeface="Hanken Grotesk"/>
              </a:rPr>
              <a:t>sơ</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đô</a:t>
            </a:r>
            <a:r>
              <a:rPr lang="en-US" dirty="0">
                <a:solidFill>
                  <a:srgbClr val="FF0000"/>
                </a:solidFill>
                <a:latin typeface="Hanken Grotesk"/>
                <a:ea typeface="Hanken Grotesk"/>
                <a:cs typeface="Hanken Grotesk"/>
                <a:sym typeface="Hanken Grotesk"/>
              </a:rPr>
              <a:t>̀</a:t>
            </a:r>
          </a:p>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Âm</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thanh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thô</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đặc</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trưng</a:t>
            </a:r>
            <a:r>
              <a:rPr lang="en-US" dirty="0">
                <a:solidFill>
                  <a:srgbClr val="FF0000"/>
                </a:solidFill>
                <a:latin typeface="Hanken Grotesk"/>
                <a:ea typeface="Hanken Grotesk"/>
                <a:cs typeface="Hanken Grotesk"/>
                <a:sym typeface="Hanken Grotesk"/>
              </a:rPr>
              <a:t> MFCC -&gt; </a:t>
            </a:r>
            <a:r>
              <a:rPr lang="en-US" dirty="0" err="1">
                <a:solidFill>
                  <a:srgbClr val="FF0000"/>
                </a:solidFill>
                <a:latin typeface="Hanken Grotesk"/>
                <a:ea typeface="Hanken Grotesk"/>
                <a:cs typeface="Hanken Grotesk"/>
                <a:sym typeface="Hanken Grotesk"/>
              </a:rPr>
              <a:t>Mô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hình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phân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lớp</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Nhãn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đầu</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ra</a:t>
            </a:r>
            <a:endParaRPr lang="en-US" dirty="0">
              <a:solidFill>
                <a:srgbClr val="FF0000"/>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2025579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4236BFAC-8323-504E-50DE-15AA4A46315B}"/>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0DB876F2-7896-7AD5-2830-F0CA9343C7B4}"/>
              </a:ext>
            </a:extLst>
          </p:cNvPr>
          <p:cNvSpPr txBox="1">
            <a:spLocks noGrp="1"/>
          </p:cNvSpPr>
          <p:nvPr>
            <p:ph type="title"/>
          </p:nvPr>
        </p:nvSpPr>
        <p:spPr>
          <a:xfrm>
            <a:off x="722376" y="445024"/>
            <a:ext cx="7708500"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Khâu</a:t>
            </a:r>
            <a:r>
              <a:rPr lang="en-US" b="1" dirty="0">
                <a:latin typeface="Oswald" pitchFamily="2" charset="0"/>
              </a:rPr>
              <a:t> </a:t>
            </a:r>
            <a:r>
              <a:rPr lang="en-US" b="1" dirty="0" err="1">
                <a:latin typeface="Oswald" pitchFamily="2" charset="0"/>
              </a:rPr>
              <a:t>phân</a:t>
            </a:r>
            <a:r>
              <a:rPr lang="en-US" b="1" dirty="0">
                <a:latin typeface="Oswald" pitchFamily="2" charset="0"/>
              </a:rPr>
              <a:t> </a:t>
            </a:r>
            <a:r>
              <a:rPr lang="en-US" b="1" dirty="0" err="1">
                <a:latin typeface="Oswald" pitchFamily="2" charset="0"/>
              </a:rPr>
              <a:t>lớp</a:t>
            </a:r>
            <a:br>
              <a:rPr lang="en-US" b="1" dirty="0">
                <a:latin typeface="Oswald" pitchFamily="2" charset="0"/>
              </a:rPr>
            </a:br>
            <a:r>
              <a:rPr lang="en-US" dirty="0">
                <a:latin typeface="Oswald" pitchFamily="2" charset="0"/>
              </a:rPr>
              <a:t>Random forest</a:t>
            </a:r>
          </a:p>
        </p:txBody>
      </p:sp>
      <p:sp>
        <p:nvSpPr>
          <p:cNvPr id="2" name="Google Shape;660;p53">
            <a:extLst>
              <a:ext uri="{FF2B5EF4-FFF2-40B4-BE49-F238E27FC236}">
                <a16:creationId xmlns:a16="http://schemas.microsoft.com/office/drawing/2014/main" id="{7FD1D63D-A47B-E628-BB6A-79D3A84434D2}"/>
              </a:ext>
            </a:extLst>
          </p:cNvPr>
          <p:cNvSpPr txBox="1"/>
          <p:nvPr/>
        </p:nvSpPr>
        <p:spPr>
          <a:xfrm>
            <a:off x="722376" y="1708075"/>
            <a:ext cx="6288024" cy="113015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sung </a:t>
            </a:r>
            <a:r>
              <a:rPr lang="en-US" dirty="0" err="1">
                <a:solidFill>
                  <a:srgbClr val="FF0000"/>
                </a:solidFill>
                <a:latin typeface="Hanken Grotesk"/>
                <a:ea typeface="Hanken Grotesk"/>
                <a:cs typeface="Hanken Grotesk"/>
                <a:sym typeface="Hanken Grotesk"/>
              </a:rPr>
              <a:t>sơ</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đô</a:t>
            </a:r>
            <a:r>
              <a:rPr lang="en-US" dirty="0">
                <a:solidFill>
                  <a:srgbClr val="FF0000"/>
                </a:solidFill>
                <a:latin typeface="Hanken Grotesk"/>
                <a:ea typeface="Hanken Grotesk"/>
                <a:cs typeface="Hanken Grotesk"/>
                <a:sym typeface="Hanken Grotesk"/>
              </a:rPr>
              <a:t>̀</a:t>
            </a:r>
          </a:p>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Âm</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thanh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thô</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đặc</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trưng</a:t>
            </a:r>
            <a:r>
              <a:rPr lang="en-US" dirty="0">
                <a:solidFill>
                  <a:srgbClr val="FF0000"/>
                </a:solidFill>
                <a:latin typeface="Hanken Grotesk"/>
                <a:ea typeface="Hanken Grotesk"/>
                <a:cs typeface="Hanken Grotesk"/>
                <a:sym typeface="Hanken Grotesk"/>
              </a:rPr>
              <a:t> MFCC -&gt; </a:t>
            </a:r>
            <a:r>
              <a:rPr lang="en-US" dirty="0" err="1">
                <a:solidFill>
                  <a:srgbClr val="FF0000"/>
                </a:solidFill>
                <a:latin typeface="Hanken Grotesk"/>
                <a:ea typeface="Hanken Grotesk"/>
                <a:cs typeface="Hanken Grotesk"/>
                <a:sym typeface="Hanken Grotesk"/>
              </a:rPr>
              <a:t>Mô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hình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phân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lớp</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Nhãn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đầu</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ra</a:t>
            </a:r>
            <a:endParaRPr lang="en-US" dirty="0">
              <a:solidFill>
                <a:srgbClr val="FF0000"/>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3131074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05F4667D-E7C9-049D-9F54-81E75D1F68F7}"/>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17B977D4-01BD-6663-03D9-7B4355E688CE}"/>
              </a:ext>
            </a:extLst>
          </p:cNvPr>
          <p:cNvSpPr txBox="1">
            <a:spLocks noGrp="1"/>
          </p:cNvSpPr>
          <p:nvPr>
            <p:ph type="title"/>
          </p:nvPr>
        </p:nvSpPr>
        <p:spPr>
          <a:xfrm>
            <a:off x="722376" y="445024"/>
            <a:ext cx="7708500"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Khâu</a:t>
            </a:r>
            <a:r>
              <a:rPr lang="en-US" b="1" dirty="0">
                <a:latin typeface="Oswald" pitchFamily="2" charset="0"/>
              </a:rPr>
              <a:t> </a:t>
            </a:r>
            <a:r>
              <a:rPr lang="en-US" b="1" dirty="0" err="1">
                <a:latin typeface="Oswald" pitchFamily="2" charset="0"/>
              </a:rPr>
              <a:t>phân</a:t>
            </a:r>
            <a:r>
              <a:rPr lang="en-US" b="1" dirty="0">
                <a:latin typeface="Oswald" pitchFamily="2" charset="0"/>
              </a:rPr>
              <a:t> </a:t>
            </a:r>
            <a:r>
              <a:rPr lang="en-US" b="1" dirty="0" err="1">
                <a:latin typeface="Oswald" pitchFamily="2" charset="0"/>
              </a:rPr>
              <a:t>lớp</a:t>
            </a:r>
            <a:br>
              <a:rPr lang="en-US" b="1" dirty="0">
                <a:latin typeface="Oswald" pitchFamily="2" charset="0"/>
              </a:rPr>
            </a:br>
            <a:r>
              <a:rPr lang="en-US" dirty="0">
                <a:latin typeface="Oswald" pitchFamily="2" charset="0"/>
              </a:rPr>
              <a:t>RNN</a:t>
            </a:r>
          </a:p>
        </p:txBody>
      </p:sp>
      <p:sp>
        <p:nvSpPr>
          <p:cNvPr id="2" name="Google Shape;660;p53">
            <a:extLst>
              <a:ext uri="{FF2B5EF4-FFF2-40B4-BE49-F238E27FC236}">
                <a16:creationId xmlns:a16="http://schemas.microsoft.com/office/drawing/2014/main" id="{8C97CE26-9A0B-A8D1-F8C1-47742617927F}"/>
              </a:ext>
            </a:extLst>
          </p:cNvPr>
          <p:cNvSpPr txBox="1"/>
          <p:nvPr/>
        </p:nvSpPr>
        <p:spPr>
          <a:xfrm>
            <a:off x="722376" y="1708075"/>
            <a:ext cx="6288024" cy="113015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sung </a:t>
            </a:r>
            <a:r>
              <a:rPr lang="en-US" dirty="0" err="1">
                <a:solidFill>
                  <a:srgbClr val="FF0000"/>
                </a:solidFill>
                <a:latin typeface="Hanken Grotesk"/>
                <a:ea typeface="Hanken Grotesk"/>
                <a:cs typeface="Hanken Grotesk"/>
                <a:sym typeface="Hanken Grotesk"/>
              </a:rPr>
              <a:t>sơ</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đô</a:t>
            </a:r>
            <a:r>
              <a:rPr lang="en-US" dirty="0">
                <a:solidFill>
                  <a:srgbClr val="FF0000"/>
                </a:solidFill>
                <a:latin typeface="Hanken Grotesk"/>
                <a:ea typeface="Hanken Grotesk"/>
                <a:cs typeface="Hanken Grotesk"/>
                <a:sym typeface="Hanken Grotesk"/>
              </a:rPr>
              <a:t>̀</a:t>
            </a:r>
          </a:p>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Âm</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thanh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thô</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đặc</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trưng</a:t>
            </a:r>
            <a:r>
              <a:rPr lang="en-US" dirty="0">
                <a:solidFill>
                  <a:srgbClr val="FF0000"/>
                </a:solidFill>
                <a:latin typeface="Hanken Grotesk"/>
                <a:ea typeface="Hanken Grotesk"/>
                <a:cs typeface="Hanken Grotesk"/>
                <a:sym typeface="Hanken Grotesk"/>
              </a:rPr>
              <a:t> MFCC -&gt; </a:t>
            </a:r>
            <a:r>
              <a:rPr lang="en-US" dirty="0" err="1">
                <a:solidFill>
                  <a:srgbClr val="FF0000"/>
                </a:solidFill>
                <a:latin typeface="Hanken Grotesk"/>
                <a:ea typeface="Hanken Grotesk"/>
                <a:cs typeface="Hanken Grotesk"/>
                <a:sym typeface="Hanken Grotesk"/>
              </a:rPr>
              <a:t>Mô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hình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phân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lớp</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Nhãn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đầu</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ra</a:t>
            </a:r>
            <a:endParaRPr lang="en-US" dirty="0">
              <a:solidFill>
                <a:srgbClr val="FF0000"/>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9542504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869DCB9D-1007-60CE-94CC-6D5DF4635DBE}"/>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F09DF8C2-38BB-99C7-0720-1CEB46841A07}"/>
              </a:ext>
            </a:extLst>
          </p:cNvPr>
          <p:cNvSpPr txBox="1">
            <a:spLocks noGrp="1"/>
          </p:cNvSpPr>
          <p:nvPr>
            <p:ph type="title"/>
          </p:nvPr>
        </p:nvSpPr>
        <p:spPr>
          <a:xfrm>
            <a:off x="722376" y="445024"/>
            <a:ext cx="7708500"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Khâu</a:t>
            </a:r>
            <a:r>
              <a:rPr lang="en-US" b="1" dirty="0">
                <a:latin typeface="Oswald" pitchFamily="2" charset="0"/>
              </a:rPr>
              <a:t> </a:t>
            </a:r>
            <a:r>
              <a:rPr lang="en-US" b="1" dirty="0" err="1">
                <a:latin typeface="Oswald" pitchFamily="2" charset="0"/>
              </a:rPr>
              <a:t>phân</a:t>
            </a:r>
            <a:r>
              <a:rPr lang="en-US" b="1" dirty="0">
                <a:latin typeface="Oswald" pitchFamily="2" charset="0"/>
              </a:rPr>
              <a:t> </a:t>
            </a:r>
            <a:r>
              <a:rPr lang="en-US" b="1" dirty="0" err="1">
                <a:latin typeface="Oswald" pitchFamily="2" charset="0"/>
              </a:rPr>
              <a:t>lớp</a:t>
            </a:r>
            <a:br>
              <a:rPr lang="en-US" b="1" dirty="0">
                <a:latin typeface="Oswald" pitchFamily="2" charset="0"/>
              </a:rPr>
            </a:br>
            <a:r>
              <a:rPr lang="en-US" dirty="0">
                <a:latin typeface="Oswald" pitchFamily="2" charset="0"/>
              </a:rPr>
              <a:t>LSTM</a:t>
            </a:r>
          </a:p>
        </p:txBody>
      </p:sp>
      <p:sp>
        <p:nvSpPr>
          <p:cNvPr id="2" name="Google Shape;660;p53">
            <a:extLst>
              <a:ext uri="{FF2B5EF4-FFF2-40B4-BE49-F238E27FC236}">
                <a16:creationId xmlns:a16="http://schemas.microsoft.com/office/drawing/2014/main" id="{305B8E98-574B-293B-B9FD-BC128E0A4155}"/>
              </a:ext>
            </a:extLst>
          </p:cNvPr>
          <p:cNvSpPr txBox="1"/>
          <p:nvPr/>
        </p:nvSpPr>
        <p:spPr>
          <a:xfrm>
            <a:off x="722376" y="1708075"/>
            <a:ext cx="6288024" cy="113015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sung </a:t>
            </a:r>
            <a:r>
              <a:rPr lang="en-US" dirty="0" err="1">
                <a:solidFill>
                  <a:srgbClr val="FF0000"/>
                </a:solidFill>
                <a:latin typeface="Hanken Grotesk"/>
                <a:ea typeface="Hanken Grotesk"/>
                <a:cs typeface="Hanken Grotesk"/>
                <a:sym typeface="Hanken Grotesk"/>
              </a:rPr>
              <a:t>sơ</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đô</a:t>
            </a:r>
            <a:r>
              <a:rPr lang="en-US" dirty="0">
                <a:solidFill>
                  <a:srgbClr val="FF0000"/>
                </a:solidFill>
                <a:latin typeface="Hanken Grotesk"/>
                <a:ea typeface="Hanken Grotesk"/>
                <a:cs typeface="Hanken Grotesk"/>
                <a:sym typeface="Hanken Grotesk"/>
              </a:rPr>
              <a:t>̀</a:t>
            </a:r>
          </a:p>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Âm</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thanh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thô</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đặc</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trưng</a:t>
            </a:r>
            <a:r>
              <a:rPr lang="en-US" dirty="0">
                <a:solidFill>
                  <a:srgbClr val="FF0000"/>
                </a:solidFill>
                <a:latin typeface="Hanken Grotesk"/>
                <a:ea typeface="Hanken Grotesk"/>
                <a:cs typeface="Hanken Grotesk"/>
                <a:sym typeface="Hanken Grotesk"/>
              </a:rPr>
              <a:t> MFCC -&gt; </a:t>
            </a:r>
            <a:r>
              <a:rPr lang="en-US" dirty="0" err="1">
                <a:solidFill>
                  <a:srgbClr val="FF0000"/>
                </a:solidFill>
                <a:latin typeface="Hanken Grotesk"/>
                <a:ea typeface="Hanken Grotesk"/>
                <a:cs typeface="Hanken Grotesk"/>
                <a:sym typeface="Hanken Grotesk"/>
              </a:rPr>
              <a:t>Mô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hình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phân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lớp</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Nhãn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đầu</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ra</a:t>
            </a:r>
            <a:endParaRPr lang="en-US" dirty="0">
              <a:solidFill>
                <a:srgbClr val="FF0000"/>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3487993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8">
          <a:extLst>
            <a:ext uri="{FF2B5EF4-FFF2-40B4-BE49-F238E27FC236}">
              <a16:creationId xmlns:a16="http://schemas.microsoft.com/office/drawing/2014/main" id="{2DE68CFD-15EF-8694-30AF-D567CC10686B}"/>
            </a:ext>
          </a:extLst>
        </p:cNvPr>
        <p:cNvGrpSpPr/>
        <p:nvPr/>
      </p:nvGrpSpPr>
      <p:grpSpPr>
        <a:xfrm>
          <a:off x="0" y="0"/>
          <a:ext cx="0" cy="0"/>
          <a:chOff x="0" y="0"/>
          <a:chExt cx="0" cy="0"/>
        </a:xfrm>
      </p:grpSpPr>
      <p:sp>
        <p:nvSpPr>
          <p:cNvPr id="329" name="Google Shape;329;p36">
            <a:extLst>
              <a:ext uri="{FF2B5EF4-FFF2-40B4-BE49-F238E27FC236}">
                <a16:creationId xmlns:a16="http://schemas.microsoft.com/office/drawing/2014/main" id="{E25B0417-3D9A-A7EE-D473-1FAA7D076ECB}"/>
              </a:ext>
            </a:extLst>
          </p:cNvPr>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dirty="0" err="1">
                <a:latin typeface="Oswald" pitchFamily="2" charset="0"/>
              </a:rPr>
              <a:t>Thực</a:t>
            </a:r>
            <a:r>
              <a:rPr lang="en-US" b="1" dirty="0">
                <a:latin typeface="Oswald" pitchFamily="2" charset="0"/>
              </a:rPr>
              <a:t> </a:t>
            </a:r>
            <a:r>
              <a:rPr lang="en-US" b="1" dirty="0" err="1">
                <a:latin typeface="Oswald" pitchFamily="2" charset="0"/>
              </a:rPr>
              <a:t>nghiệm</a:t>
            </a:r>
            <a:endParaRPr b="1" dirty="0">
              <a:latin typeface="Oswald" pitchFamily="2" charset="0"/>
            </a:endParaRPr>
          </a:p>
        </p:txBody>
      </p:sp>
      <p:sp>
        <p:nvSpPr>
          <p:cNvPr id="331" name="Google Shape;331;p36">
            <a:extLst>
              <a:ext uri="{FF2B5EF4-FFF2-40B4-BE49-F238E27FC236}">
                <a16:creationId xmlns:a16="http://schemas.microsoft.com/office/drawing/2014/main" id="{61457B56-3C92-3580-4837-CF09676105F9}"/>
              </a:ext>
            </a:extLst>
          </p:cNvPr>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39903617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A74B4D33-F2EE-44D3-2AF8-FB87C29D03C4}"/>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1DD4C93B-24C6-B958-BE74-F0B9412658E2}"/>
              </a:ext>
            </a:extLst>
          </p:cNvPr>
          <p:cNvSpPr txBox="1">
            <a:spLocks noGrp="1"/>
          </p:cNvSpPr>
          <p:nvPr>
            <p:ph type="title"/>
          </p:nvPr>
        </p:nvSpPr>
        <p:spPr>
          <a:xfrm>
            <a:off x="722376" y="445024"/>
            <a:ext cx="7708500"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Môi</a:t>
            </a:r>
            <a:r>
              <a:rPr lang="en-US" b="1" dirty="0">
                <a:latin typeface="Oswald" pitchFamily="2" charset="0"/>
              </a:rPr>
              <a:t> </a:t>
            </a:r>
            <a:r>
              <a:rPr lang="en-US" b="1" dirty="0" err="1">
                <a:latin typeface="Oswald" pitchFamily="2" charset="0"/>
              </a:rPr>
              <a:t>trường</a:t>
            </a:r>
            <a:r>
              <a:rPr lang="en-US" b="1" dirty="0">
                <a:latin typeface="Oswald" pitchFamily="2" charset="0"/>
              </a:rPr>
              <a:t> </a:t>
            </a:r>
            <a:r>
              <a:rPr lang="en-US" b="1" dirty="0" err="1">
                <a:latin typeface="Oswald" pitchFamily="2" charset="0"/>
              </a:rPr>
              <a:t>thực</a:t>
            </a:r>
            <a:r>
              <a:rPr lang="en-US" b="1" dirty="0">
                <a:latin typeface="Oswald" pitchFamily="2" charset="0"/>
              </a:rPr>
              <a:t> </a:t>
            </a:r>
            <a:r>
              <a:rPr lang="en-US" b="1" dirty="0" err="1">
                <a:latin typeface="Oswald" pitchFamily="2" charset="0"/>
              </a:rPr>
              <a:t>nghiệm</a:t>
            </a:r>
            <a:endParaRPr lang="en-US" dirty="0">
              <a:latin typeface="Oswald" pitchFamily="2" charset="0"/>
            </a:endParaRPr>
          </a:p>
        </p:txBody>
      </p:sp>
      <p:sp>
        <p:nvSpPr>
          <p:cNvPr id="3" name="Google Shape;660;p53">
            <a:extLst>
              <a:ext uri="{FF2B5EF4-FFF2-40B4-BE49-F238E27FC236}">
                <a16:creationId xmlns:a16="http://schemas.microsoft.com/office/drawing/2014/main" id="{27774A13-D1EC-767C-DD1C-7006405E7BD7}"/>
              </a:ext>
            </a:extLst>
          </p:cNvPr>
          <p:cNvSpPr txBox="1"/>
          <p:nvPr/>
        </p:nvSpPr>
        <p:spPr>
          <a:xfrm>
            <a:off x="722376" y="1441600"/>
            <a:ext cx="6288024" cy="113015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Phần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cứng</a:t>
            </a:r>
            <a:endParaRPr lang="en-US" dirty="0">
              <a:solidFill>
                <a:srgbClr val="FF0000"/>
              </a:solidFill>
              <a:latin typeface="Hanken Grotesk"/>
              <a:ea typeface="Hanken Grotesk"/>
              <a:cs typeface="Hanken Grotesk"/>
              <a:sym typeface="Hanken Grotesk"/>
            </a:endParaRPr>
          </a:p>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Phần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mềm</a:t>
            </a:r>
            <a:endParaRPr lang="en-US" dirty="0">
              <a:solidFill>
                <a:srgbClr val="FF0000"/>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34362258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37FA5CA1-AD2E-6D84-FD0B-2ABDA1FB445D}"/>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511B7278-4EB9-AD23-59C4-8ED021406AC6}"/>
              </a:ext>
            </a:extLst>
          </p:cNvPr>
          <p:cNvSpPr txBox="1">
            <a:spLocks noGrp="1"/>
          </p:cNvSpPr>
          <p:nvPr>
            <p:ph type="title"/>
          </p:nvPr>
        </p:nvSpPr>
        <p:spPr>
          <a:xfrm>
            <a:off x="722376" y="445024"/>
            <a:ext cx="7708500"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Dư</a:t>
            </a:r>
            <a:r>
              <a:rPr lang="en-US" b="1" dirty="0">
                <a:latin typeface="Oswald" pitchFamily="2" charset="0"/>
              </a:rPr>
              <a:t>̃ </a:t>
            </a:r>
            <a:r>
              <a:rPr lang="en-US" b="1" dirty="0" err="1">
                <a:latin typeface="Oswald" pitchFamily="2" charset="0"/>
              </a:rPr>
              <a:t>liệu</a:t>
            </a:r>
            <a:r>
              <a:rPr lang="en-US" b="1" dirty="0">
                <a:latin typeface="Oswald" pitchFamily="2" charset="0"/>
              </a:rPr>
              <a:t> </a:t>
            </a:r>
            <a:r>
              <a:rPr lang="en-US" b="1" dirty="0" err="1">
                <a:latin typeface="Oswald" pitchFamily="2" charset="0"/>
              </a:rPr>
              <a:t>thực</a:t>
            </a:r>
            <a:r>
              <a:rPr lang="en-US" b="1" dirty="0">
                <a:latin typeface="Oswald" pitchFamily="2" charset="0"/>
              </a:rPr>
              <a:t> </a:t>
            </a:r>
            <a:r>
              <a:rPr lang="en-US" b="1" dirty="0" err="1">
                <a:latin typeface="Oswald" pitchFamily="2" charset="0"/>
              </a:rPr>
              <a:t>nghiệm</a:t>
            </a:r>
            <a:endParaRPr lang="en-US" dirty="0">
              <a:latin typeface="Oswald" pitchFamily="2" charset="0"/>
            </a:endParaRPr>
          </a:p>
        </p:txBody>
      </p:sp>
      <p:graphicFrame>
        <p:nvGraphicFramePr>
          <p:cNvPr id="4" name="Table 3">
            <a:extLst>
              <a:ext uri="{FF2B5EF4-FFF2-40B4-BE49-F238E27FC236}">
                <a16:creationId xmlns:a16="http://schemas.microsoft.com/office/drawing/2014/main" id="{E591BE30-C0F5-DED6-AFCE-B11BA77DF289}"/>
              </a:ext>
            </a:extLst>
          </p:cNvPr>
          <p:cNvGraphicFramePr>
            <a:graphicFrameLocks noGrp="1"/>
          </p:cNvGraphicFramePr>
          <p:nvPr>
            <p:extLst>
              <p:ext uri="{D42A27DB-BD31-4B8C-83A1-F6EECF244321}">
                <p14:modId xmlns:p14="http://schemas.microsoft.com/office/powerpoint/2010/main" val="2131120688"/>
              </p:ext>
            </p:extLst>
          </p:nvPr>
        </p:nvGraphicFramePr>
        <p:xfrm>
          <a:off x="1093946" y="2174875"/>
          <a:ext cx="6956108" cy="1408115"/>
        </p:xfrm>
        <a:graphic>
          <a:graphicData uri="http://schemas.openxmlformats.org/drawingml/2006/table">
            <a:tbl>
              <a:tblPr firstRow="1" firstCol="1" bandRow="1">
                <a:tableStyleId>{A0422EF5-0865-4F65-969D-77A4994D77BE}</a:tableStyleId>
              </a:tblPr>
              <a:tblGrid>
                <a:gridCol w="1714500">
                  <a:extLst>
                    <a:ext uri="{9D8B030D-6E8A-4147-A177-3AD203B41FA5}">
                      <a16:colId xmlns:a16="http://schemas.microsoft.com/office/drawing/2014/main" val="3706348855"/>
                    </a:ext>
                  </a:extLst>
                </a:gridCol>
                <a:gridCol w="1891348">
                  <a:extLst>
                    <a:ext uri="{9D8B030D-6E8A-4147-A177-3AD203B41FA5}">
                      <a16:colId xmlns:a16="http://schemas.microsoft.com/office/drawing/2014/main" val="2848826465"/>
                    </a:ext>
                  </a:extLst>
                </a:gridCol>
                <a:gridCol w="1921510">
                  <a:extLst>
                    <a:ext uri="{9D8B030D-6E8A-4147-A177-3AD203B41FA5}">
                      <a16:colId xmlns:a16="http://schemas.microsoft.com/office/drawing/2014/main" val="2798257804"/>
                    </a:ext>
                  </a:extLst>
                </a:gridCol>
                <a:gridCol w="1428750">
                  <a:extLst>
                    <a:ext uri="{9D8B030D-6E8A-4147-A177-3AD203B41FA5}">
                      <a16:colId xmlns:a16="http://schemas.microsoft.com/office/drawing/2014/main" val="1953133382"/>
                    </a:ext>
                  </a:extLst>
                </a:gridCol>
              </a:tblGrid>
              <a:tr h="0">
                <a:tc>
                  <a:txBody>
                    <a:bodyPr/>
                    <a:lstStyle/>
                    <a:p>
                      <a:pPr indent="0" algn="ctr">
                        <a:lnSpc>
                          <a:spcPct val="150000"/>
                        </a:lnSpc>
                        <a:spcBef>
                          <a:spcPts val="600"/>
                        </a:spcBef>
                        <a:spcAft>
                          <a:spcPts val="600"/>
                        </a:spcAft>
                        <a:buNone/>
                      </a:pPr>
                      <a:r>
                        <a:rPr lang="en-US" sz="1400" b="1" kern="0" dirty="0" err="1">
                          <a:effectLst/>
                          <a:latin typeface="Oswald" pitchFamily="2" charset="0"/>
                        </a:rPr>
                        <a:t>Tập</a:t>
                      </a:r>
                      <a:r>
                        <a:rPr lang="en-US" sz="1400" b="1" kern="0" dirty="0">
                          <a:effectLst/>
                          <a:latin typeface="Oswald" pitchFamily="2" charset="0"/>
                        </a:rPr>
                        <a:t> </a:t>
                      </a:r>
                      <a:r>
                        <a:rPr lang="en-US" sz="1400" b="1" kern="0" dirty="0" err="1">
                          <a:effectLst/>
                          <a:latin typeface="Oswald" pitchFamily="2" charset="0"/>
                        </a:rPr>
                        <a:t>dữ</a:t>
                      </a:r>
                      <a:r>
                        <a:rPr lang="en-US" sz="1400" b="1" kern="0" dirty="0">
                          <a:effectLst/>
                          <a:latin typeface="Oswald" pitchFamily="2" charset="0"/>
                        </a:rPr>
                        <a:t> </a:t>
                      </a:r>
                      <a:r>
                        <a:rPr lang="en-US" sz="1400" b="1" kern="0" dirty="0" err="1">
                          <a:effectLst/>
                          <a:latin typeface="Oswald" pitchFamily="2" charset="0"/>
                        </a:rPr>
                        <a:t>liệu</a:t>
                      </a:r>
                      <a:endParaRPr lang="en-US" sz="1400" b="1"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dirty="0" err="1">
                          <a:effectLst/>
                          <a:latin typeface="Oswald" pitchFamily="2" charset="0"/>
                        </a:rPr>
                        <a:t>Số</a:t>
                      </a:r>
                      <a:r>
                        <a:rPr lang="en-US" sz="1400" b="1" kern="0" dirty="0">
                          <a:effectLst/>
                          <a:latin typeface="Oswald" pitchFamily="2" charset="0"/>
                        </a:rPr>
                        <a:t> </a:t>
                      </a:r>
                      <a:r>
                        <a:rPr lang="en-US" sz="1400" b="1" kern="0" dirty="0" err="1">
                          <a:effectLst/>
                          <a:latin typeface="Oswald" pitchFamily="2" charset="0"/>
                        </a:rPr>
                        <a:t>lượng</a:t>
                      </a:r>
                      <a:r>
                        <a:rPr lang="en-US" sz="1400" b="1" kern="0" dirty="0">
                          <a:effectLst/>
                          <a:latin typeface="Oswald" pitchFamily="2" charset="0"/>
                        </a:rPr>
                        <a:t> </a:t>
                      </a:r>
                      <a:r>
                        <a:rPr lang="en-US" sz="1400" b="1" kern="0" dirty="0" err="1">
                          <a:effectLst/>
                          <a:latin typeface="Oswald" pitchFamily="2" charset="0"/>
                        </a:rPr>
                        <a:t>mẫu</a:t>
                      </a:r>
                      <a:r>
                        <a:rPr lang="en-US" sz="1400" b="1" kern="0" dirty="0">
                          <a:effectLst/>
                          <a:latin typeface="Oswald" pitchFamily="2" charset="0"/>
                        </a:rPr>
                        <a:t> </a:t>
                      </a:r>
                      <a:r>
                        <a:rPr lang="en-US" sz="1400" b="1" kern="0" dirty="0" err="1">
                          <a:effectLst/>
                          <a:latin typeface="Oswald" pitchFamily="2" charset="0"/>
                        </a:rPr>
                        <a:t>nhãn</a:t>
                      </a:r>
                      <a:r>
                        <a:rPr lang="en-US" sz="1400" b="1" kern="0" dirty="0">
                          <a:effectLst/>
                          <a:latin typeface="Oswald" pitchFamily="2" charset="0"/>
                        </a:rPr>
                        <a:t> real</a:t>
                      </a:r>
                      <a:endParaRPr lang="en-US" sz="1400" b="1"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dirty="0" err="1">
                          <a:effectLst/>
                          <a:latin typeface="Oswald" pitchFamily="2" charset="0"/>
                        </a:rPr>
                        <a:t>Số</a:t>
                      </a:r>
                      <a:r>
                        <a:rPr lang="en-US" sz="1400" b="1" kern="0" dirty="0">
                          <a:effectLst/>
                          <a:latin typeface="Oswald" pitchFamily="2" charset="0"/>
                        </a:rPr>
                        <a:t> </a:t>
                      </a:r>
                      <a:r>
                        <a:rPr lang="en-US" sz="1400" b="1" kern="0" dirty="0" err="1">
                          <a:effectLst/>
                          <a:latin typeface="Oswald" pitchFamily="2" charset="0"/>
                        </a:rPr>
                        <a:t>lượng</a:t>
                      </a:r>
                      <a:r>
                        <a:rPr lang="en-US" sz="1400" b="1" kern="0" dirty="0">
                          <a:effectLst/>
                          <a:latin typeface="Oswald" pitchFamily="2" charset="0"/>
                        </a:rPr>
                        <a:t> </a:t>
                      </a:r>
                      <a:r>
                        <a:rPr lang="en-US" sz="1400" b="1" kern="0" dirty="0" err="1">
                          <a:effectLst/>
                          <a:latin typeface="Oswald" pitchFamily="2" charset="0"/>
                        </a:rPr>
                        <a:t>mẫu</a:t>
                      </a:r>
                      <a:r>
                        <a:rPr lang="en-US" sz="1400" b="1" kern="0" dirty="0">
                          <a:effectLst/>
                          <a:latin typeface="Oswald" pitchFamily="2" charset="0"/>
                        </a:rPr>
                        <a:t> </a:t>
                      </a:r>
                      <a:r>
                        <a:rPr lang="en-US" sz="1400" b="1" kern="0" dirty="0" err="1">
                          <a:effectLst/>
                          <a:latin typeface="Oswald" pitchFamily="2" charset="0"/>
                        </a:rPr>
                        <a:t>nhãn</a:t>
                      </a:r>
                      <a:r>
                        <a:rPr lang="en-US" sz="1400" b="1" kern="0" dirty="0">
                          <a:effectLst/>
                          <a:latin typeface="Oswald" pitchFamily="2" charset="0"/>
                        </a:rPr>
                        <a:t> fake</a:t>
                      </a:r>
                      <a:endParaRPr lang="en-US" sz="1400" b="1"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dirty="0" err="1">
                          <a:effectLst/>
                          <a:latin typeface="Oswald" pitchFamily="2" charset="0"/>
                        </a:rPr>
                        <a:t>Tổng</a:t>
                      </a:r>
                      <a:r>
                        <a:rPr lang="en-US" sz="1400" b="1" kern="0" dirty="0">
                          <a:effectLst/>
                          <a:latin typeface="Oswald" pitchFamily="2" charset="0"/>
                        </a:rPr>
                        <a:t> </a:t>
                      </a:r>
                      <a:r>
                        <a:rPr lang="en-US" sz="1400" b="1" kern="0" dirty="0" err="1">
                          <a:effectLst/>
                          <a:latin typeface="Oswald" pitchFamily="2" charset="0"/>
                        </a:rPr>
                        <a:t>cộng</a:t>
                      </a:r>
                      <a:endParaRPr lang="en-US" sz="1400" b="1"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3307857576"/>
                  </a:ext>
                </a:extLst>
              </a:tr>
              <a:tr h="238125">
                <a:tc>
                  <a:txBody>
                    <a:bodyPr/>
                    <a:lstStyle/>
                    <a:p>
                      <a:pPr indent="0" algn="ctr">
                        <a:lnSpc>
                          <a:spcPct val="150000"/>
                        </a:lnSpc>
                        <a:spcBef>
                          <a:spcPts val="600"/>
                        </a:spcBef>
                        <a:spcAft>
                          <a:spcPts val="600"/>
                        </a:spcAft>
                        <a:buNone/>
                      </a:pPr>
                      <a:r>
                        <a:rPr lang="en-US" sz="1400" kern="0" dirty="0">
                          <a:effectLst/>
                          <a:latin typeface="Oswald" pitchFamily="2" charset="0"/>
                        </a:rPr>
                        <a:t>train</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2.525</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latin typeface="Oswald" pitchFamily="2" charset="0"/>
                        </a:rPr>
                        <a:t>10.66</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latin typeface="Oswald" pitchFamily="2" charset="0"/>
                        </a:rPr>
                        <a:t>13.185</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1596703589"/>
                  </a:ext>
                </a:extLst>
              </a:tr>
              <a:tr h="238125">
                <a:tc>
                  <a:txBody>
                    <a:bodyPr/>
                    <a:lstStyle/>
                    <a:p>
                      <a:pPr indent="0" algn="ctr">
                        <a:lnSpc>
                          <a:spcPct val="150000"/>
                        </a:lnSpc>
                        <a:spcBef>
                          <a:spcPts val="600"/>
                        </a:spcBef>
                        <a:spcAft>
                          <a:spcPts val="600"/>
                        </a:spcAft>
                        <a:buNone/>
                      </a:pPr>
                      <a:r>
                        <a:rPr lang="en-US" sz="1400" kern="0" dirty="0">
                          <a:effectLst/>
                          <a:latin typeface="Oswald" pitchFamily="2" charset="0"/>
                        </a:rPr>
                        <a:t>dev</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2.548</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10.295</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latin typeface="Oswald" pitchFamily="2" charset="0"/>
                        </a:rPr>
                        <a:t>12.843</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641663913"/>
                  </a:ext>
                </a:extLst>
              </a:tr>
              <a:tr h="238125">
                <a:tc>
                  <a:txBody>
                    <a:bodyPr/>
                    <a:lstStyle/>
                    <a:p>
                      <a:pPr indent="0" algn="ctr">
                        <a:lnSpc>
                          <a:spcPct val="150000"/>
                        </a:lnSpc>
                        <a:spcBef>
                          <a:spcPts val="600"/>
                        </a:spcBef>
                        <a:spcAft>
                          <a:spcPts val="600"/>
                        </a:spcAft>
                        <a:buNone/>
                      </a:pPr>
                      <a:r>
                        <a:rPr lang="en-US" sz="1400" kern="0">
                          <a:effectLst/>
                          <a:latin typeface="Oswald" pitchFamily="2" charset="0"/>
                        </a:rPr>
                        <a:t>eval</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latin typeface="Oswald" pitchFamily="2" charset="0"/>
                        </a:rPr>
                        <a:t>6.334</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26.412</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32.746</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474207333"/>
                  </a:ext>
                </a:extLst>
              </a:tr>
              <a:tr h="238125">
                <a:tc>
                  <a:txBody>
                    <a:bodyPr/>
                    <a:lstStyle/>
                    <a:p>
                      <a:pPr indent="0" algn="ctr">
                        <a:lnSpc>
                          <a:spcPct val="150000"/>
                        </a:lnSpc>
                        <a:spcBef>
                          <a:spcPts val="600"/>
                        </a:spcBef>
                        <a:spcAft>
                          <a:spcPts val="600"/>
                        </a:spcAft>
                        <a:buNone/>
                      </a:pPr>
                      <a:r>
                        <a:rPr lang="en-US" sz="1400" kern="0" dirty="0" err="1">
                          <a:effectLst/>
                          <a:latin typeface="Oswald" pitchFamily="2" charset="0"/>
                        </a:rPr>
                        <a:t>Tổng</a:t>
                      </a:r>
                      <a:r>
                        <a:rPr lang="en-US" sz="1400" kern="0" dirty="0">
                          <a:effectLst/>
                          <a:latin typeface="Oswald" pitchFamily="2" charset="0"/>
                        </a:rPr>
                        <a:t> </a:t>
                      </a:r>
                      <a:r>
                        <a:rPr lang="en-US" sz="1400" kern="0" dirty="0" err="1">
                          <a:effectLst/>
                          <a:latin typeface="Oswald" pitchFamily="2" charset="0"/>
                        </a:rPr>
                        <a:t>cộng</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11.407</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47.367</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58.774</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2990483161"/>
                  </a:ext>
                </a:extLst>
              </a:tr>
            </a:tbl>
          </a:graphicData>
        </a:graphic>
      </p:graphicFrame>
    </p:spTree>
    <p:extLst>
      <p:ext uri="{BB962C8B-B14F-4D97-AF65-F5344CB8AC3E}">
        <p14:creationId xmlns:p14="http://schemas.microsoft.com/office/powerpoint/2010/main" val="1627217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AE067DB7-6623-F613-BE7C-82FC5A41FB2C}"/>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58EB387E-FC88-423E-1EC6-99FA9597E5D6}"/>
              </a:ext>
            </a:extLst>
          </p:cNvPr>
          <p:cNvSpPr txBox="1">
            <a:spLocks noGrp="1"/>
          </p:cNvSpPr>
          <p:nvPr>
            <p:ph type="title"/>
          </p:nvPr>
        </p:nvSpPr>
        <p:spPr>
          <a:xfrm>
            <a:off x="722376" y="445024"/>
            <a:ext cx="7708500"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Chiến</a:t>
            </a:r>
            <a:r>
              <a:rPr lang="en-US" b="1" dirty="0">
                <a:latin typeface="Oswald" pitchFamily="2" charset="0"/>
              </a:rPr>
              <a:t> </a:t>
            </a:r>
            <a:r>
              <a:rPr lang="en-US" b="1" dirty="0" err="1">
                <a:latin typeface="Oswald" pitchFamily="2" charset="0"/>
              </a:rPr>
              <a:t>lược</a:t>
            </a:r>
            <a:r>
              <a:rPr lang="en-US" b="1" dirty="0">
                <a:latin typeface="Oswald" pitchFamily="2" charset="0"/>
              </a:rPr>
              <a:t> </a:t>
            </a:r>
            <a:r>
              <a:rPr lang="en-US" b="1" dirty="0" err="1">
                <a:latin typeface="Oswald" pitchFamily="2" charset="0"/>
              </a:rPr>
              <a:t>huấn</a:t>
            </a:r>
            <a:r>
              <a:rPr lang="en-US" b="1" dirty="0">
                <a:latin typeface="Oswald" pitchFamily="2" charset="0"/>
              </a:rPr>
              <a:t> </a:t>
            </a:r>
            <a:r>
              <a:rPr lang="en-US" b="1" dirty="0" err="1">
                <a:latin typeface="Oswald" pitchFamily="2" charset="0"/>
              </a:rPr>
              <a:t>luyện</a:t>
            </a:r>
            <a:endParaRPr lang="en-US" dirty="0">
              <a:latin typeface="Oswald" pitchFamily="2" charset="0"/>
            </a:endParaRPr>
          </a:p>
        </p:txBody>
      </p:sp>
      <p:sp>
        <p:nvSpPr>
          <p:cNvPr id="3" name="TextBox 2">
            <a:extLst>
              <a:ext uri="{FF2B5EF4-FFF2-40B4-BE49-F238E27FC236}">
                <a16:creationId xmlns:a16="http://schemas.microsoft.com/office/drawing/2014/main" id="{225E33EE-3BDF-6C16-5E3D-79B233DA9F5A}"/>
              </a:ext>
            </a:extLst>
          </p:cNvPr>
          <p:cNvSpPr txBox="1"/>
          <p:nvPr/>
        </p:nvSpPr>
        <p:spPr>
          <a:xfrm>
            <a:off x="722376" y="1237064"/>
            <a:ext cx="5076824" cy="776816"/>
          </a:xfrm>
          <a:prstGeom prst="rect">
            <a:avLst/>
          </a:prstGeom>
          <a:noFill/>
        </p:spPr>
        <p:txBody>
          <a:bodyPr wrap="square">
            <a:spAutoFit/>
          </a:bodyPr>
          <a:lstStyle/>
          <a:p>
            <a:pPr lvl="0" algn="just">
              <a:lnSpc>
                <a:spcPct val="150000"/>
              </a:lnSpc>
              <a:spcBef>
                <a:spcPts val="600"/>
              </a:spcBef>
            </a:pPr>
            <a:r>
              <a:rPr lang="en-US" kern="100" dirty="0" err="1">
                <a:latin typeface="Oswald" pitchFamily="2" charset="0"/>
                <a:ea typeface="Aptos" panose="020B0004020202020204" pitchFamily="34" charset="0"/>
                <a:cs typeface="Cordia New" panose="020B0304020202020204" pitchFamily="34" charset="-34"/>
              </a:rPr>
              <a:t>Đối</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với</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các</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mô</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hình</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học</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máy</a:t>
            </a:r>
            <a:r>
              <a:rPr lang="en-US" kern="100" dirty="0">
                <a:latin typeface="Oswald" pitchFamily="2" charset="0"/>
                <a:ea typeface="Aptos" panose="020B0004020202020204" pitchFamily="34" charset="0"/>
                <a:cs typeface="Cordia New" panose="020B0304020202020204" pitchFamily="34" charset="-34"/>
              </a:rPr>
              <a:t> SVM, Random Forest</a:t>
            </a:r>
          </a:p>
          <a:p>
            <a:pPr lvl="0" algn="just">
              <a:lnSpc>
                <a:spcPct val="150000"/>
              </a:lnSpc>
              <a:spcBef>
                <a:spcPts val="600"/>
              </a:spcBef>
            </a:pPr>
            <a:r>
              <a:rPr lang="en-US" kern="100" dirty="0" err="1">
                <a:latin typeface="Oswald" pitchFamily="2" charset="0"/>
                <a:ea typeface="Aptos" panose="020B0004020202020204" pitchFamily="34" charset="0"/>
                <a:cs typeface="Cordia New" panose="020B0304020202020204" pitchFamily="34" charset="-34"/>
              </a:rPr>
              <a:t>Đối</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với</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các</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mô</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hình</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học</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sâu</a:t>
            </a:r>
            <a:endParaRPr lang="en-US" kern="100" dirty="0">
              <a:latin typeface="Oswald" pitchFamily="2" charset="0"/>
              <a:ea typeface="Aptos" panose="020B0004020202020204" pitchFamily="34" charset="0"/>
              <a:cs typeface="Cordia New" panose="020B0304020202020204" pitchFamily="34" charset="-34"/>
            </a:endParaRPr>
          </a:p>
        </p:txBody>
      </p:sp>
    </p:spTree>
    <p:extLst>
      <p:ext uri="{BB962C8B-B14F-4D97-AF65-F5344CB8AC3E}">
        <p14:creationId xmlns:p14="http://schemas.microsoft.com/office/powerpoint/2010/main" val="33773650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B3AF858B-CEC9-71C8-A728-3939BB56BDBA}"/>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F62D5400-97DB-8D98-C029-E037EBAF0849}"/>
              </a:ext>
            </a:extLst>
          </p:cNvPr>
          <p:cNvSpPr txBox="1">
            <a:spLocks noGrp="1"/>
          </p:cNvSpPr>
          <p:nvPr>
            <p:ph type="title"/>
          </p:nvPr>
        </p:nvSpPr>
        <p:spPr>
          <a:xfrm>
            <a:off x="722376" y="445024"/>
            <a:ext cx="7708500"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Tiêu</a:t>
            </a:r>
            <a:r>
              <a:rPr lang="en-US" b="1" dirty="0">
                <a:latin typeface="Oswald" pitchFamily="2" charset="0"/>
              </a:rPr>
              <a:t> chí </a:t>
            </a:r>
            <a:r>
              <a:rPr lang="en-US" b="1" dirty="0" err="1">
                <a:latin typeface="Oswald" pitchFamily="2" charset="0"/>
              </a:rPr>
              <a:t>đánh</a:t>
            </a:r>
            <a:r>
              <a:rPr lang="en-US" b="1" dirty="0">
                <a:latin typeface="Oswald" pitchFamily="2" charset="0"/>
              </a:rPr>
              <a:t> </a:t>
            </a:r>
            <a:r>
              <a:rPr lang="en-US" b="1" dirty="0" err="1">
                <a:latin typeface="Oswald" pitchFamily="2" charset="0"/>
              </a:rPr>
              <a:t>gia</a:t>
            </a:r>
            <a:r>
              <a:rPr lang="en-US" b="1" dirty="0">
                <a:latin typeface="Oswald" pitchFamily="2" charset="0"/>
              </a:rPr>
              <a:t>́</a:t>
            </a:r>
            <a:endParaRPr lang="en-US" dirty="0">
              <a:latin typeface="Oswald" pitchFamily="2" charset="0"/>
            </a:endParaRPr>
          </a:p>
        </p:txBody>
      </p:sp>
      <p:sp>
        <p:nvSpPr>
          <p:cNvPr id="3" name="TextBox 2">
            <a:extLst>
              <a:ext uri="{FF2B5EF4-FFF2-40B4-BE49-F238E27FC236}">
                <a16:creationId xmlns:a16="http://schemas.microsoft.com/office/drawing/2014/main" id="{F3DF5B6D-106B-A63E-443C-B09BA9D17639}"/>
              </a:ext>
            </a:extLst>
          </p:cNvPr>
          <p:cNvSpPr txBox="1"/>
          <p:nvPr/>
        </p:nvSpPr>
        <p:spPr>
          <a:xfrm>
            <a:off x="722376" y="1618064"/>
            <a:ext cx="5076824" cy="776816"/>
          </a:xfrm>
          <a:prstGeom prst="rect">
            <a:avLst/>
          </a:prstGeom>
          <a:noFill/>
        </p:spPr>
        <p:txBody>
          <a:bodyPr wrap="square">
            <a:spAutoFit/>
          </a:bodyPr>
          <a:lstStyle/>
          <a:p>
            <a:pPr lvl="0" algn="just">
              <a:lnSpc>
                <a:spcPct val="150000"/>
              </a:lnSpc>
              <a:spcBef>
                <a:spcPts val="600"/>
              </a:spcBef>
            </a:pPr>
            <a:r>
              <a:rPr lang="en-US" kern="100" dirty="0" err="1">
                <a:latin typeface="Oswald" pitchFamily="2" charset="0"/>
                <a:ea typeface="Aptos" panose="020B0004020202020204" pitchFamily="34" charset="0"/>
                <a:cs typeface="Cordia New" panose="020B0304020202020204" pitchFamily="34" charset="-34"/>
              </a:rPr>
              <a:t>Đối</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với</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các</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mô</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hình</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học</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máy</a:t>
            </a:r>
            <a:r>
              <a:rPr lang="en-US" kern="100" dirty="0">
                <a:latin typeface="Oswald" pitchFamily="2" charset="0"/>
                <a:ea typeface="Aptos" panose="020B0004020202020204" pitchFamily="34" charset="0"/>
                <a:cs typeface="Cordia New" panose="020B0304020202020204" pitchFamily="34" charset="-34"/>
              </a:rPr>
              <a:t> SVM, Random Forest</a:t>
            </a:r>
          </a:p>
          <a:p>
            <a:pPr lvl="0" algn="just">
              <a:lnSpc>
                <a:spcPct val="150000"/>
              </a:lnSpc>
              <a:spcBef>
                <a:spcPts val="600"/>
              </a:spcBef>
            </a:pPr>
            <a:r>
              <a:rPr lang="en-US" kern="100" dirty="0" err="1">
                <a:latin typeface="Oswald" pitchFamily="2" charset="0"/>
                <a:ea typeface="Aptos" panose="020B0004020202020204" pitchFamily="34" charset="0"/>
                <a:cs typeface="Cordia New" panose="020B0304020202020204" pitchFamily="34" charset="-34"/>
              </a:rPr>
              <a:t>Đối</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với</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các</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mô</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hình</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học</a:t>
            </a:r>
            <a:r>
              <a:rPr lang="en-US" kern="100" dirty="0">
                <a:latin typeface="Oswald" pitchFamily="2" charset="0"/>
                <a:ea typeface="Aptos" panose="020B0004020202020204" pitchFamily="34" charset="0"/>
                <a:cs typeface="Cordia New" panose="020B0304020202020204" pitchFamily="34" charset="-34"/>
              </a:rPr>
              <a:t> </a:t>
            </a:r>
            <a:r>
              <a:rPr lang="en-US" kern="100" dirty="0" err="1">
                <a:latin typeface="Oswald" pitchFamily="2" charset="0"/>
                <a:ea typeface="Aptos" panose="020B0004020202020204" pitchFamily="34" charset="0"/>
                <a:cs typeface="Cordia New" panose="020B0304020202020204" pitchFamily="34" charset="-34"/>
              </a:rPr>
              <a:t>sâu</a:t>
            </a:r>
            <a:endParaRPr lang="en-US" kern="100" dirty="0">
              <a:latin typeface="Oswald" pitchFamily="2" charset="0"/>
              <a:ea typeface="Aptos" panose="020B0004020202020204" pitchFamily="34" charset="0"/>
              <a:cs typeface="Cordia New" panose="020B0304020202020204" pitchFamily="34" charset="-34"/>
            </a:endParaRPr>
          </a:p>
        </p:txBody>
      </p:sp>
    </p:spTree>
    <p:extLst>
      <p:ext uri="{BB962C8B-B14F-4D97-AF65-F5344CB8AC3E}">
        <p14:creationId xmlns:p14="http://schemas.microsoft.com/office/powerpoint/2010/main" val="34948865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0CC49030-A789-2842-B5C2-921D1854A112}"/>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88F502AD-FBAA-A68A-B13B-8D4C2FC470F6}"/>
              </a:ext>
            </a:extLst>
          </p:cNvPr>
          <p:cNvSpPr txBox="1">
            <a:spLocks noGrp="1"/>
          </p:cNvSpPr>
          <p:nvPr>
            <p:ph type="title"/>
          </p:nvPr>
        </p:nvSpPr>
        <p:spPr>
          <a:xfrm>
            <a:off x="722376" y="445024"/>
            <a:ext cx="7708500"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Siêu</a:t>
            </a:r>
            <a:r>
              <a:rPr lang="en-US" b="1" dirty="0">
                <a:latin typeface="Oswald" pitchFamily="2" charset="0"/>
              </a:rPr>
              <a:t> </a:t>
            </a:r>
            <a:r>
              <a:rPr lang="en-US" b="1" dirty="0" err="1">
                <a:latin typeface="Oswald" pitchFamily="2" charset="0"/>
              </a:rPr>
              <a:t>tham</a:t>
            </a:r>
            <a:r>
              <a:rPr lang="en-US" b="1" dirty="0">
                <a:latin typeface="Oswald" pitchFamily="2" charset="0"/>
              </a:rPr>
              <a:t> </a:t>
            </a:r>
            <a:r>
              <a:rPr lang="en-US" b="1" dirty="0" err="1">
                <a:latin typeface="Oswald" pitchFamily="2" charset="0"/>
              </a:rPr>
              <a:t>sô</a:t>
            </a:r>
            <a:r>
              <a:rPr lang="en-US" b="1" dirty="0">
                <a:latin typeface="Oswald" pitchFamily="2" charset="0"/>
              </a:rPr>
              <a:t>́ </a:t>
            </a:r>
            <a:r>
              <a:rPr lang="en-US" b="1" dirty="0" err="1">
                <a:latin typeface="Oswald" pitchFamily="2" charset="0"/>
              </a:rPr>
              <a:t>cho</a:t>
            </a:r>
            <a:r>
              <a:rPr lang="en-US" b="1" dirty="0">
                <a:latin typeface="Oswald" pitchFamily="2" charset="0"/>
              </a:rPr>
              <a:t> SVM</a:t>
            </a:r>
            <a:endParaRPr lang="en-US" dirty="0">
              <a:latin typeface="Oswald" pitchFamily="2" charset="0"/>
            </a:endParaRPr>
          </a:p>
        </p:txBody>
      </p:sp>
      <p:graphicFrame>
        <p:nvGraphicFramePr>
          <p:cNvPr id="4" name="Table 3">
            <a:extLst>
              <a:ext uri="{FF2B5EF4-FFF2-40B4-BE49-F238E27FC236}">
                <a16:creationId xmlns:a16="http://schemas.microsoft.com/office/drawing/2014/main" id="{21A0CC44-D172-933D-A4E0-93A10BECDE20}"/>
              </a:ext>
            </a:extLst>
          </p:cNvPr>
          <p:cNvGraphicFramePr>
            <a:graphicFrameLocks noGrp="1"/>
          </p:cNvGraphicFramePr>
          <p:nvPr>
            <p:extLst>
              <p:ext uri="{D42A27DB-BD31-4B8C-83A1-F6EECF244321}">
                <p14:modId xmlns:p14="http://schemas.microsoft.com/office/powerpoint/2010/main" val="2863567741"/>
              </p:ext>
            </p:extLst>
          </p:nvPr>
        </p:nvGraphicFramePr>
        <p:xfrm>
          <a:off x="794564" y="1461588"/>
          <a:ext cx="5951974" cy="2043612"/>
        </p:xfrm>
        <a:graphic>
          <a:graphicData uri="http://schemas.openxmlformats.org/drawingml/2006/table">
            <a:tbl>
              <a:tblPr firstRow="1" firstCol="1" bandRow="1">
                <a:tableStyleId>{A0422EF5-0865-4F65-969D-77A4994D77BE}</a:tableStyleId>
              </a:tblPr>
              <a:tblGrid>
                <a:gridCol w="1324121">
                  <a:extLst>
                    <a:ext uri="{9D8B030D-6E8A-4147-A177-3AD203B41FA5}">
                      <a16:colId xmlns:a16="http://schemas.microsoft.com/office/drawing/2014/main" val="4163557520"/>
                    </a:ext>
                  </a:extLst>
                </a:gridCol>
                <a:gridCol w="2140095">
                  <a:extLst>
                    <a:ext uri="{9D8B030D-6E8A-4147-A177-3AD203B41FA5}">
                      <a16:colId xmlns:a16="http://schemas.microsoft.com/office/drawing/2014/main" val="3906496143"/>
                    </a:ext>
                  </a:extLst>
                </a:gridCol>
                <a:gridCol w="2487758">
                  <a:extLst>
                    <a:ext uri="{9D8B030D-6E8A-4147-A177-3AD203B41FA5}">
                      <a16:colId xmlns:a16="http://schemas.microsoft.com/office/drawing/2014/main" val="1092460995"/>
                    </a:ext>
                  </a:extLst>
                </a:gridCol>
              </a:tblGrid>
              <a:tr h="523025">
                <a:tc>
                  <a:txBody>
                    <a:bodyPr/>
                    <a:lstStyle/>
                    <a:p>
                      <a:pPr indent="0" algn="ctr">
                        <a:lnSpc>
                          <a:spcPct val="150000"/>
                        </a:lnSpc>
                        <a:spcBef>
                          <a:spcPts val="600"/>
                        </a:spcBef>
                        <a:spcAft>
                          <a:spcPts val="600"/>
                        </a:spcAft>
                        <a:buNone/>
                      </a:pPr>
                      <a:r>
                        <a:rPr lang="en-US" sz="1200" b="1" kern="0" dirty="0" err="1">
                          <a:effectLst/>
                          <a:latin typeface="Oswald" pitchFamily="2" charset="0"/>
                        </a:rPr>
                        <a:t>Tên</a:t>
                      </a:r>
                      <a:r>
                        <a:rPr lang="en-US" sz="1200" b="1" kern="0" dirty="0">
                          <a:effectLst/>
                          <a:latin typeface="Oswald" pitchFamily="2" charset="0"/>
                        </a:rPr>
                        <a:t> </a:t>
                      </a:r>
                      <a:r>
                        <a:rPr lang="en-US" sz="1200" b="1" kern="0" dirty="0" err="1">
                          <a:effectLst/>
                          <a:latin typeface="Oswald" pitchFamily="2" charset="0"/>
                        </a:rPr>
                        <a:t>siêu</a:t>
                      </a:r>
                      <a:r>
                        <a:rPr lang="en-US" sz="1200" b="1" kern="0" dirty="0">
                          <a:effectLst/>
                          <a:latin typeface="Oswald" pitchFamily="2" charset="0"/>
                        </a:rPr>
                        <a:t> </a:t>
                      </a:r>
                      <a:r>
                        <a:rPr lang="en-US" sz="1200" b="1" kern="0" dirty="0" err="1">
                          <a:effectLst/>
                          <a:latin typeface="Oswald" pitchFamily="2" charset="0"/>
                        </a:rPr>
                        <a:t>tham</a:t>
                      </a:r>
                      <a:r>
                        <a:rPr lang="en-US" sz="1200" b="1" kern="0" dirty="0">
                          <a:effectLst/>
                          <a:latin typeface="Oswald" pitchFamily="2" charset="0"/>
                        </a:rPr>
                        <a:t> </a:t>
                      </a:r>
                      <a:r>
                        <a:rPr lang="en-US" sz="1200" b="1" kern="0" dirty="0" err="1">
                          <a:effectLst/>
                          <a:latin typeface="Oswald" pitchFamily="2" charset="0"/>
                        </a:rPr>
                        <a:t>số</a:t>
                      </a:r>
                      <a:endParaRPr lang="en-US" sz="1200" b="1" kern="100" dirty="0">
                        <a:effectLst/>
                        <a:latin typeface="Oswald" pitchFamily="2" charset="0"/>
                        <a:ea typeface="Aptos" panose="020B0004020202020204" pitchFamily="34" charset="0"/>
                        <a:cs typeface="Cordia New" panose="020B0304020202020204" pitchFamily="34" charset="-34"/>
                      </a:endParaRPr>
                    </a:p>
                  </a:txBody>
                  <a:tcPr marL="59604" marR="59604" marT="0" marB="0" anchor="ctr"/>
                </a:tc>
                <a:tc>
                  <a:txBody>
                    <a:bodyPr/>
                    <a:lstStyle/>
                    <a:p>
                      <a:pPr indent="0" algn="ctr">
                        <a:lnSpc>
                          <a:spcPct val="150000"/>
                        </a:lnSpc>
                        <a:spcBef>
                          <a:spcPts val="600"/>
                        </a:spcBef>
                        <a:spcAft>
                          <a:spcPts val="600"/>
                        </a:spcAft>
                        <a:buNone/>
                      </a:pPr>
                      <a:r>
                        <a:rPr lang="en-US" sz="1200" b="1" kern="0" dirty="0">
                          <a:effectLst/>
                          <a:latin typeface="Oswald" pitchFamily="2" charset="0"/>
                        </a:rPr>
                        <a:t>Ý </a:t>
                      </a:r>
                      <a:r>
                        <a:rPr lang="en-US" sz="1200" b="1" kern="0" dirty="0" err="1">
                          <a:effectLst/>
                          <a:latin typeface="Oswald" pitchFamily="2" charset="0"/>
                        </a:rPr>
                        <a:t>nghĩa</a:t>
                      </a:r>
                      <a:endParaRPr lang="en-US" sz="1200" b="1" kern="100" dirty="0">
                        <a:effectLst/>
                        <a:latin typeface="Oswald" pitchFamily="2" charset="0"/>
                        <a:ea typeface="Aptos" panose="020B0004020202020204" pitchFamily="34" charset="0"/>
                        <a:cs typeface="Cordia New" panose="020B0304020202020204" pitchFamily="34" charset="-34"/>
                      </a:endParaRPr>
                    </a:p>
                  </a:txBody>
                  <a:tcPr marL="59604" marR="59604" marT="0" marB="0" anchor="ctr"/>
                </a:tc>
                <a:tc>
                  <a:txBody>
                    <a:bodyPr/>
                    <a:lstStyle/>
                    <a:p>
                      <a:pPr indent="0" algn="ctr">
                        <a:lnSpc>
                          <a:spcPct val="150000"/>
                        </a:lnSpc>
                        <a:spcBef>
                          <a:spcPts val="600"/>
                        </a:spcBef>
                        <a:spcAft>
                          <a:spcPts val="600"/>
                        </a:spcAft>
                        <a:buNone/>
                      </a:pPr>
                      <a:r>
                        <a:rPr lang="en-US" sz="1200" b="1" kern="0" dirty="0" err="1">
                          <a:effectLst/>
                          <a:latin typeface="Oswald" pitchFamily="2" charset="0"/>
                        </a:rPr>
                        <a:t>Không</a:t>
                      </a:r>
                      <a:r>
                        <a:rPr lang="en-US" sz="1200" b="1" kern="0" dirty="0">
                          <a:effectLst/>
                          <a:latin typeface="Oswald" pitchFamily="2" charset="0"/>
                        </a:rPr>
                        <a:t> </a:t>
                      </a:r>
                      <a:r>
                        <a:rPr lang="en-US" sz="1200" b="1" kern="0" dirty="0" err="1">
                          <a:effectLst/>
                          <a:latin typeface="Oswald" pitchFamily="2" charset="0"/>
                        </a:rPr>
                        <a:t>gian</a:t>
                      </a:r>
                      <a:r>
                        <a:rPr lang="en-US" sz="1200" b="1" kern="0" dirty="0">
                          <a:effectLst/>
                          <a:latin typeface="Oswald" pitchFamily="2" charset="0"/>
                        </a:rPr>
                        <a:t> </a:t>
                      </a:r>
                      <a:r>
                        <a:rPr lang="en-US" sz="1200" b="1" kern="0" dirty="0" err="1">
                          <a:effectLst/>
                          <a:latin typeface="Oswald" pitchFamily="2" charset="0"/>
                        </a:rPr>
                        <a:t>tìm</a:t>
                      </a:r>
                      <a:r>
                        <a:rPr lang="en-US" sz="1200" b="1" kern="0" dirty="0">
                          <a:effectLst/>
                          <a:latin typeface="Oswald" pitchFamily="2" charset="0"/>
                        </a:rPr>
                        <a:t> </a:t>
                      </a:r>
                      <a:r>
                        <a:rPr lang="en-US" sz="1200" b="1" kern="0" dirty="0" err="1">
                          <a:effectLst/>
                          <a:latin typeface="Oswald" pitchFamily="2" charset="0"/>
                        </a:rPr>
                        <a:t>kiếm</a:t>
                      </a:r>
                      <a:endParaRPr lang="en-US" sz="1200" b="1" kern="100" dirty="0">
                        <a:effectLst/>
                        <a:latin typeface="Oswald" pitchFamily="2" charset="0"/>
                        <a:ea typeface="Aptos" panose="020B0004020202020204" pitchFamily="34" charset="0"/>
                        <a:cs typeface="Cordia New" panose="020B0304020202020204" pitchFamily="34" charset="-34"/>
                      </a:endParaRPr>
                    </a:p>
                  </a:txBody>
                  <a:tcPr marL="59604" marR="59604" marT="0" marB="0" anchor="ctr"/>
                </a:tc>
                <a:extLst>
                  <a:ext uri="{0D108BD9-81ED-4DB2-BD59-A6C34878D82A}">
                    <a16:rowId xmlns:a16="http://schemas.microsoft.com/office/drawing/2014/main" val="2551283545"/>
                  </a:ext>
                </a:extLst>
              </a:tr>
              <a:tr h="446167">
                <a:tc>
                  <a:txBody>
                    <a:bodyPr/>
                    <a:lstStyle/>
                    <a:p>
                      <a:pPr indent="0" algn="ctr">
                        <a:lnSpc>
                          <a:spcPct val="150000"/>
                        </a:lnSpc>
                        <a:spcBef>
                          <a:spcPts val="600"/>
                        </a:spcBef>
                        <a:spcAft>
                          <a:spcPts val="600"/>
                        </a:spcAft>
                        <a:buNone/>
                      </a:pPr>
                      <a:r>
                        <a:rPr lang="en-US" sz="1200" kern="0" dirty="0">
                          <a:effectLst/>
                          <a:latin typeface="Oswald" pitchFamily="2" charset="0"/>
                        </a:rPr>
                        <a:t>C</a:t>
                      </a:r>
                      <a:endParaRPr lang="en-US" sz="1200" kern="100" dirty="0">
                        <a:effectLst/>
                        <a:latin typeface="Oswald" pitchFamily="2" charset="0"/>
                        <a:ea typeface="Aptos" panose="020B0004020202020204" pitchFamily="34" charset="0"/>
                        <a:cs typeface="Cordia New" panose="020B0304020202020204" pitchFamily="34" charset="-34"/>
                      </a:endParaRPr>
                    </a:p>
                  </a:txBody>
                  <a:tcPr marL="59604" marR="59604" marT="0" marB="0" anchor="ctr"/>
                </a:tc>
                <a:tc>
                  <a:txBody>
                    <a:bodyPr/>
                    <a:lstStyle/>
                    <a:p>
                      <a:pPr indent="0" algn="ctr">
                        <a:lnSpc>
                          <a:spcPct val="150000"/>
                        </a:lnSpc>
                        <a:spcBef>
                          <a:spcPts val="600"/>
                        </a:spcBef>
                        <a:spcAft>
                          <a:spcPts val="600"/>
                        </a:spcAft>
                        <a:buNone/>
                      </a:pPr>
                      <a:r>
                        <a:rPr lang="en-US" sz="1200" kern="0" dirty="0" err="1">
                          <a:effectLst/>
                          <a:latin typeface="Oswald" pitchFamily="2" charset="0"/>
                        </a:rPr>
                        <a:t>Hệ</a:t>
                      </a:r>
                      <a:r>
                        <a:rPr lang="en-US" sz="1200" kern="0" dirty="0">
                          <a:effectLst/>
                          <a:latin typeface="Oswald" pitchFamily="2" charset="0"/>
                        </a:rPr>
                        <a:t> </a:t>
                      </a:r>
                      <a:r>
                        <a:rPr lang="en-US" sz="1200" kern="0" dirty="0" err="1">
                          <a:effectLst/>
                          <a:latin typeface="Oswald" pitchFamily="2" charset="0"/>
                        </a:rPr>
                        <a:t>số</a:t>
                      </a:r>
                      <a:r>
                        <a:rPr lang="en-US" sz="1200" kern="0" dirty="0">
                          <a:effectLst/>
                          <a:latin typeface="Oswald" pitchFamily="2" charset="0"/>
                        </a:rPr>
                        <a:t> </a:t>
                      </a:r>
                      <a:r>
                        <a:rPr lang="en-US" sz="1200" kern="0" dirty="0" err="1">
                          <a:effectLst/>
                          <a:latin typeface="Oswald" pitchFamily="2" charset="0"/>
                        </a:rPr>
                        <a:t>phạt</a:t>
                      </a:r>
                      <a:r>
                        <a:rPr lang="en-US" sz="1200" kern="0" dirty="0">
                          <a:effectLst/>
                          <a:latin typeface="Oswald" pitchFamily="2" charset="0"/>
                        </a:rPr>
                        <a:t> </a:t>
                      </a:r>
                      <a:r>
                        <a:rPr lang="en-US" sz="1200" kern="0" dirty="0" err="1">
                          <a:effectLst/>
                          <a:latin typeface="Oswald" pitchFamily="2" charset="0"/>
                        </a:rPr>
                        <a:t>lỗi</a:t>
                      </a:r>
                      <a:endParaRPr lang="en-US" sz="1200" kern="100" dirty="0">
                        <a:effectLst/>
                        <a:latin typeface="Oswald" pitchFamily="2" charset="0"/>
                        <a:ea typeface="Aptos" panose="020B0004020202020204" pitchFamily="34" charset="0"/>
                        <a:cs typeface="Cordia New" panose="020B0304020202020204" pitchFamily="34" charset="-34"/>
                      </a:endParaRPr>
                    </a:p>
                  </a:txBody>
                  <a:tcPr marL="59604" marR="59604" marT="0" marB="0" anchor="ctr"/>
                </a:tc>
                <a:tc>
                  <a:txBody>
                    <a:bodyPr/>
                    <a:lstStyle/>
                    <a:p>
                      <a:pPr indent="0" algn="ctr">
                        <a:lnSpc>
                          <a:spcPct val="150000"/>
                        </a:lnSpc>
                        <a:spcBef>
                          <a:spcPts val="600"/>
                        </a:spcBef>
                        <a:spcAft>
                          <a:spcPts val="600"/>
                        </a:spcAft>
                        <a:buNone/>
                      </a:pPr>
                      <a:r>
                        <a:rPr lang="en-US" sz="1200" kern="0">
                          <a:effectLst/>
                          <a:latin typeface="Oswald" pitchFamily="2" charset="0"/>
                        </a:rPr>
                        <a:t>[0.1, 1, 10]</a:t>
                      </a:r>
                      <a:endParaRPr lang="en-US" sz="1200" kern="100">
                        <a:effectLst/>
                        <a:latin typeface="Oswald" pitchFamily="2" charset="0"/>
                        <a:ea typeface="Aptos" panose="020B0004020202020204" pitchFamily="34" charset="0"/>
                        <a:cs typeface="Cordia New" panose="020B0304020202020204" pitchFamily="34" charset="-34"/>
                      </a:endParaRPr>
                    </a:p>
                  </a:txBody>
                  <a:tcPr marL="59604" marR="59604" marT="0" marB="0" anchor="ctr"/>
                </a:tc>
                <a:extLst>
                  <a:ext uri="{0D108BD9-81ED-4DB2-BD59-A6C34878D82A}">
                    <a16:rowId xmlns:a16="http://schemas.microsoft.com/office/drawing/2014/main" val="944093040"/>
                  </a:ext>
                </a:extLst>
              </a:tr>
              <a:tr h="523025">
                <a:tc>
                  <a:txBody>
                    <a:bodyPr/>
                    <a:lstStyle/>
                    <a:p>
                      <a:pPr indent="0" algn="ctr">
                        <a:lnSpc>
                          <a:spcPct val="150000"/>
                        </a:lnSpc>
                        <a:spcBef>
                          <a:spcPts val="600"/>
                        </a:spcBef>
                        <a:spcAft>
                          <a:spcPts val="600"/>
                        </a:spcAft>
                        <a:buNone/>
                      </a:pPr>
                      <a:r>
                        <a:rPr lang="en-US" sz="1200" kern="0">
                          <a:effectLst/>
                          <a:latin typeface="Oswald" pitchFamily="2" charset="0"/>
                        </a:rPr>
                        <a:t>kernel</a:t>
                      </a:r>
                      <a:endParaRPr lang="en-US" sz="1200" kern="100">
                        <a:effectLst/>
                        <a:latin typeface="Oswald" pitchFamily="2" charset="0"/>
                        <a:ea typeface="Aptos" panose="020B0004020202020204" pitchFamily="34" charset="0"/>
                        <a:cs typeface="Cordia New" panose="020B0304020202020204" pitchFamily="34" charset="-34"/>
                      </a:endParaRPr>
                    </a:p>
                  </a:txBody>
                  <a:tcPr marL="59604" marR="59604" marT="0" marB="0" anchor="ctr"/>
                </a:tc>
                <a:tc>
                  <a:txBody>
                    <a:bodyPr/>
                    <a:lstStyle/>
                    <a:p>
                      <a:pPr indent="0" algn="ctr">
                        <a:lnSpc>
                          <a:spcPct val="150000"/>
                        </a:lnSpc>
                        <a:spcBef>
                          <a:spcPts val="600"/>
                        </a:spcBef>
                        <a:spcAft>
                          <a:spcPts val="600"/>
                        </a:spcAft>
                        <a:buNone/>
                      </a:pPr>
                      <a:r>
                        <a:rPr lang="en-US" sz="1200" kern="0">
                          <a:effectLst/>
                          <a:latin typeface="Oswald" pitchFamily="2" charset="0"/>
                        </a:rPr>
                        <a:t>Hàm kernel </a:t>
                      </a:r>
                      <a:endParaRPr lang="en-US" sz="1200" kern="100">
                        <a:effectLst/>
                        <a:latin typeface="Oswald" pitchFamily="2" charset="0"/>
                        <a:ea typeface="Aptos" panose="020B0004020202020204" pitchFamily="34" charset="0"/>
                        <a:cs typeface="Cordia New" panose="020B0304020202020204" pitchFamily="34" charset="-34"/>
                      </a:endParaRPr>
                    </a:p>
                  </a:txBody>
                  <a:tcPr marL="59604" marR="59604" marT="0" marB="0" anchor="ctr"/>
                </a:tc>
                <a:tc>
                  <a:txBody>
                    <a:bodyPr/>
                    <a:lstStyle/>
                    <a:p>
                      <a:pPr indent="0" algn="ctr">
                        <a:lnSpc>
                          <a:spcPct val="150000"/>
                        </a:lnSpc>
                        <a:spcBef>
                          <a:spcPts val="600"/>
                        </a:spcBef>
                        <a:spcAft>
                          <a:spcPts val="600"/>
                        </a:spcAft>
                        <a:buNone/>
                      </a:pPr>
                      <a:r>
                        <a:rPr lang="en-US" sz="1200" kern="0" dirty="0">
                          <a:effectLst/>
                          <a:latin typeface="Oswald" pitchFamily="2" charset="0"/>
                        </a:rPr>
                        <a:t>['linear', '</a:t>
                      </a:r>
                      <a:r>
                        <a:rPr lang="en-US" sz="1200" kern="0" dirty="0" err="1">
                          <a:effectLst/>
                          <a:latin typeface="Oswald" pitchFamily="2" charset="0"/>
                        </a:rPr>
                        <a:t>rbf</a:t>
                      </a:r>
                      <a:r>
                        <a:rPr lang="en-US" sz="1200" kern="0" dirty="0">
                          <a:effectLst/>
                          <a:latin typeface="Oswald" pitchFamily="2" charset="0"/>
                        </a:rPr>
                        <a:t>', 'poly', 'sigmoid']</a:t>
                      </a:r>
                      <a:endParaRPr lang="en-US" sz="1200" kern="100" dirty="0">
                        <a:effectLst/>
                        <a:latin typeface="Oswald" pitchFamily="2" charset="0"/>
                        <a:ea typeface="Aptos" panose="020B0004020202020204" pitchFamily="34" charset="0"/>
                        <a:cs typeface="Cordia New" panose="020B0304020202020204" pitchFamily="34" charset="-34"/>
                      </a:endParaRPr>
                    </a:p>
                  </a:txBody>
                  <a:tcPr marL="59604" marR="59604" marT="0" marB="0" anchor="ctr"/>
                </a:tc>
                <a:extLst>
                  <a:ext uri="{0D108BD9-81ED-4DB2-BD59-A6C34878D82A}">
                    <a16:rowId xmlns:a16="http://schemas.microsoft.com/office/drawing/2014/main" val="1891194526"/>
                  </a:ext>
                </a:extLst>
              </a:tr>
              <a:tr h="551395">
                <a:tc>
                  <a:txBody>
                    <a:bodyPr/>
                    <a:lstStyle/>
                    <a:p>
                      <a:pPr indent="0" algn="ctr">
                        <a:lnSpc>
                          <a:spcPct val="150000"/>
                        </a:lnSpc>
                        <a:spcBef>
                          <a:spcPts val="600"/>
                        </a:spcBef>
                        <a:spcAft>
                          <a:spcPts val="600"/>
                        </a:spcAft>
                        <a:buNone/>
                      </a:pPr>
                      <a:r>
                        <a:rPr lang="en-US" sz="1200" kern="0">
                          <a:effectLst/>
                          <a:latin typeface="Oswald" pitchFamily="2" charset="0"/>
                        </a:rPr>
                        <a:t>gamma</a:t>
                      </a:r>
                      <a:endParaRPr lang="en-US" sz="1200" kern="100">
                        <a:effectLst/>
                        <a:latin typeface="Oswald" pitchFamily="2" charset="0"/>
                        <a:ea typeface="Aptos" panose="020B0004020202020204" pitchFamily="34" charset="0"/>
                        <a:cs typeface="Cordia New" panose="020B0304020202020204" pitchFamily="34" charset="-34"/>
                      </a:endParaRPr>
                    </a:p>
                  </a:txBody>
                  <a:tcPr marL="59604" marR="59604" marT="0" marB="0" anchor="ctr"/>
                </a:tc>
                <a:tc>
                  <a:txBody>
                    <a:bodyPr/>
                    <a:lstStyle/>
                    <a:p>
                      <a:pPr indent="0" algn="ctr">
                        <a:lnSpc>
                          <a:spcPct val="150000"/>
                        </a:lnSpc>
                        <a:spcBef>
                          <a:spcPts val="600"/>
                        </a:spcBef>
                        <a:spcAft>
                          <a:spcPts val="600"/>
                        </a:spcAft>
                        <a:buNone/>
                      </a:pPr>
                      <a:r>
                        <a:rPr lang="en-US" sz="1200" kern="0" dirty="0" err="1">
                          <a:effectLst/>
                          <a:latin typeface="Oswald" pitchFamily="2" charset="0"/>
                        </a:rPr>
                        <a:t>Độ</a:t>
                      </a:r>
                      <a:r>
                        <a:rPr lang="en-US" sz="1200" kern="0" dirty="0">
                          <a:effectLst/>
                          <a:latin typeface="Oswald" pitchFamily="2" charset="0"/>
                        </a:rPr>
                        <a:t> </a:t>
                      </a:r>
                      <a:r>
                        <a:rPr lang="en-US" sz="1200" kern="0" dirty="0" err="1">
                          <a:effectLst/>
                          <a:latin typeface="Oswald" pitchFamily="2" charset="0"/>
                        </a:rPr>
                        <a:t>ảnh</a:t>
                      </a:r>
                      <a:r>
                        <a:rPr lang="en-US" sz="1200" kern="0" dirty="0">
                          <a:effectLst/>
                          <a:latin typeface="Oswald" pitchFamily="2" charset="0"/>
                        </a:rPr>
                        <a:t> </a:t>
                      </a:r>
                      <a:r>
                        <a:rPr lang="en-US" sz="1200" kern="0" dirty="0" err="1">
                          <a:effectLst/>
                          <a:latin typeface="Oswald" pitchFamily="2" charset="0"/>
                        </a:rPr>
                        <a:t>hưởng</a:t>
                      </a:r>
                      <a:r>
                        <a:rPr lang="en-US" sz="1200" kern="0" dirty="0">
                          <a:effectLst/>
                          <a:latin typeface="Oswald" pitchFamily="2" charset="0"/>
                        </a:rPr>
                        <a:t> </a:t>
                      </a:r>
                      <a:r>
                        <a:rPr lang="en-US" sz="1200" kern="0" dirty="0" err="1">
                          <a:effectLst/>
                          <a:latin typeface="Oswald" pitchFamily="2" charset="0"/>
                        </a:rPr>
                        <a:t>của</a:t>
                      </a:r>
                      <a:r>
                        <a:rPr lang="en-US" sz="1200" kern="0" dirty="0">
                          <a:effectLst/>
                          <a:latin typeface="Oswald" pitchFamily="2" charset="0"/>
                        </a:rPr>
                        <a:t> </a:t>
                      </a:r>
                      <a:r>
                        <a:rPr lang="en-US" sz="1200" kern="0" dirty="0" err="1">
                          <a:effectLst/>
                          <a:latin typeface="Oswald" pitchFamily="2" charset="0"/>
                        </a:rPr>
                        <a:t>điểm</a:t>
                      </a:r>
                      <a:r>
                        <a:rPr lang="en-US" sz="1200" kern="0" dirty="0">
                          <a:effectLst/>
                          <a:latin typeface="Oswald" pitchFamily="2" charset="0"/>
                        </a:rPr>
                        <a:t> </a:t>
                      </a:r>
                      <a:r>
                        <a:rPr lang="en-US" sz="1200" kern="0" dirty="0" err="1">
                          <a:effectLst/>
                          <a:latin typeface="Oswald" pitchFamily="2" charset="0"/>
                        </a:rPr>
                        <a:t>mẫu</a:t>
                      </a:r>
                      <a:endParaRPr lang="en-US" sz="1200" kern="100" dirty="0">
                        <a:effectLst/>
                        <a:latin typeface="Oswald" pitchFamily="2" charset="0"/>
                        <a:ea typeface="Aptos" panose="020B0004020202020204" pitchFamily="34" charset="0"/>
                        <a:cs typeface="Cordia New" panose="020B0304020202020204" pitchFamily="34" charset="-34"/>
                      </a:endParaRPr>
                    </a:p>
                  </a:txBody>
                  <a:tcPr marL="59604" marR="59604" marT="0" marB="0" anchor="ctr"/>
                </a:tc>
                <a:tc>
                  <a:txBody>
                    <a:bodyPr/>
                    <a:lstStyle/>
                    <a:p>
                      <a:pPr indent="0" algn="ctr">
                        <a:lnSpc>
                          <a:spcPct val="150000"/>
                        </a:lnSpc>
                        <a:spcBef>
                          <a:spcPts val="600"/>
                        </a:spcBef>
                        <a:spcAft>
                          <a:spcPts val="600"/>
                        </a:spcAft>
                        <a:buNone/>
                      </a:pPr>
                      <a:r>
                        <a:rPr lang="en-US" sz="1200" kern="0" dirty="0">
                          <a:effectLst/>
                          <a:latin typeface="Oswald" pitchFamily="2" charset="0"/>
                        </a:rPr>
                        <a:t>['scale', 'auto', 0.01, 0.001, 0.0001]</a:t>
                      </a:r>
                      <a:endParaRPr lang="en-US" sz="1200" kern="100" dirty="0">
                        <a:effectLst/>
                        <a:latin typeface="Oswald" pitchFamily="2" charset="0"/>
                        <a:ea typeface="Aptos" panose="020B0004020202020204" pitchFamily="34" charset="0"/>
                        <a:cs typeface="Cordia New" panose="020B0304020202020204" pitchFamily="34" charset="-34"/>
                      </a:endParaRPr>
                    </a:p>
                  </a:txBody>
                  <a:tcPr marL="59604" marR="59604" marT="0" marB="0" anchor="ctr"/>
                </a:tc>
                <a:extLst>
                  <a:ext uri="{0D108BD9-81ED-4DB2-BD59-A6C34878D82A}">
                    <a16:rowId xmlns:a16="http://schemas.microsoft.com/office/drawing/2014/main" val="3231740113"/>
                  </a:ext>
                </a:extLst>
              </a:tr>
            </a:tbl>
          </a:graphicData>
        </a:graphic>
      </p:graphicFrame>
    </p:spTree>
    <p:extLst>
      <p:ext uri="{BB962C8B-B14F-4D97-AF65-F5344CB8AC3E}">
        <p14:creationId xmlns:p14="http://schemas.microsoft.com/office/powerpoint/2010/main" val="3730317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cxnSp>
        <p:nvCxnSpPr>
          <p:cNvPr id="304" name="Google Shape;304;p35"/>
          <p:cNvCxnSpPr>
            <a:cxnSpLocks/>
            <a:stCxn id="313" idx="3"/>
          </p:cNvCxnSpPr>
          <p:nvPr/>
        </p:nvCxnSpPr>
        <p:spPr>
          <a:xfrm flipH="1">
            <a:off x="-167825" y="3160425"/>
            <a:ext cx="4042575" cy="0"/>
          </a:xfrm>
          <a:prstGeom prst="straightConnector1">
            <a:avLst/>
          </a:prstGeom>
          <a:noFill/>
          <a:ln w="19050" cap="flat" cmpd="sng">
            <a:solidFill>
              <a:schemeClr val="dk1"/>
            </a:solidFill>
            <a:prstDash val="solid"/>
            <a:round/>
            <a:headEnd type="none" w="med" len="med"/>
            <a:tailEnd type="none" w="med" len="med"/>
          </a:ln>
        </p:spPr>
      </p:cxnSp>
      <p:cxnSp>
        <p:nvCxnSpPr>
          <p:cNvPr id="306" name="Google Shape;306;p35"/>
          <p:cNvCxnSpPr>
            <a:stCxn id="307" idx="3"/>
          </p:cNvCxnSpPr>
          <p:nvPr/>
        </p:nvCxnSpPr>
        <p:spPr>
          <a:xfrm>
            <a:off x="1285275" y="1502500"/>
            <a:ext cx="8009700" cy="0"/>
          </a:xfrm>
          <a:prstGeom prst="straightConnector1">
            <a:avLst/>
          </a:prstGeom>
          <a:noFill/>
          <a:ln w="19050" cap="flat" cmpd="sng">
            <a:solidFill>
              <a:schemeClr val="dk1"/>
            </a:solidFill>
            <a:prstDash val="solid"/>
            <a:round/>
            <a:headEnd type="none" w="med" len="med"/>
            <a:tailEnd type="none" w="med" len="med"/>
          </a:ln>
        </p:spPr>
      </p:cxnSp>
      <p:sp>
        <p:nvSpPr>
          <p:cNvPr id="308" name="Google Shape;308;p35"/>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Oswald" pitchFamily="2" charset="0"/>
              </a:rPr>
              <a:t>Nội dung</a:t>
            </a:r>
            <a:endParaRPr b="1" dirty="0">
              <a:latin typeface="Oswald" pitchFamily="2" charset="0"/>
            </a:endParaRPr>
          </a:p>
        </p:txBody>
      </p:sp>
      <p:sp>
        <p:nvSpPr>
          <p:cNvPr id="307" name="Google Shape;307;p35"/>
          <p:cNvSpPr txBox="1">
            <a:spLocks noGrp="1"/>
          </p:cNvSpPr>
          <p:nvPr>
            <p:ph type="title" idx="5"/>
          </p:nvPr>
        </p:nvSpPr>
        <p:spPr>
          <a:xfrm>
            <a:off x="9195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13" name="Google Shape;313;p35"/>
          <p:cNvSpPr txBox="1">
            <a:spLocks noGrp="1"/>
          </p:cNvSpPr>
          <p:nvPr>
            <p:ph type="title" idx="6"/>
          </p:nvPr>
        </p:nvSpPr>
        <p:spPr>
          <a:xfrm>
            <a:off x="3509050"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14" name="Google Shape;314;p35"/>
          <p:cNvSpPr txBox="1">
            <a:spLocks noGrp="1"/>
          </p:cNvSpPr>
          <p:nvPr>
            <p:ph type="title" idx="7"/>
          </p:nvPr>
        </p:nvSpPr>
        <p:spPr>
          <a:xfrm>
            <a:off x="919575"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15" name="Google Shape;315;p35"/>
          <p:cNvSpPr txBox="1">
            <a:spLocks noGrp="1"/>
          </p:cNvSpPr>
          <p:nvPr>
            <p:ph type="title" idx="8"/>
          </p:nvPr>
        </p:nvSpPr>
        <p:spPr>
          <a:xfrm>
            <a:off x="35282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8" name="Google Shape;318;p35"/>
          <p:cNvSpPr txBox="1">
            <a:spLocks noGrp="1"/>
          </p:cNvSpPr>
          <p:nvPr>
            <p:ph type="title" idx="15"/>
          </p:nvPr>
        </p:nvSpPr>
        <p:spPr>
          <a:xfrm>
            <a:off x="61369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9" name="Google Shape;319;p35"/>
          <p:cNvSpPr txBox="1">
            <a:spLocks noGrp="1"/>
          </p:cNvSpPr>
          <p:nvPr>
            <p:ph type="subTitle" idx="16"/>
          </p:nvPr>
        </p:nvSpPr>
        <p:spPr>
          <a:xfrm>
            <a:off x="788675" y="1848775"/>
            <a:ext cx="1947491"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Oswald" pitchFamily="2" charset="0"/>
              </a:rPr>
              <a:t>Phát biểu bài toán</a:t>
            </a:r>
            <a:endParaRPr b="1" dirty="0">
              <a:latin typeface="Oswald" pitchFamily="2" charset="0"/>
            </a:endParaRPr>
          </a:p>
        </p:txBody>
      </p:sp>
      <p:sp>
        <p:nvSpPr>
          <p:cNvPr id="320" name="Google Shape;320;p35"/>
          <p:cNvSpPr txBox="1">
            <a:spLocks noGrp="1"/>
          </p:cNvSpPr>
          <p:nvPr>
            <p:ph type="subTitle" idx="17"/>
          </p:nvPr>
        </p:nvSpPr>
        <p:spPr>
          <a:xfrm>
            <a:off x="788675" y="3503023"/>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Oswald" pitchFamily="2" charset="0"/>
              </a:rPr>
              <a:t>Đánh giá</a:t>
            </a:r>
            <a:endParaRPr b="1" dirty="0">
              <a:latin typeface="Oswald" pitchFamily="2" charset="0"/>
            </a:endParaRPr>
          </a:p>
        </p:txBody>
      </p:sp>
      <p:sp>
        <p:nvSpPr>
          <p:cNvPr id="321" name="Google Shape;321;p35"/>
          <p:cNvSpPr txBox="1">
            <a:spLocks noGrp="1"/>
          </p:cNvSpPr>
          <p:nvPr>
            <p:ph type="subTitle" idx="18"/>
          </p:nvPr>
        </p:nvSpPr>
        <p:spPr>
          <a:xfrm>
            <a:off x="3418500" y="3503023"/>
            <a:ext cx="773672"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Oswald" pitchFamily="2" charset="0"/>
              </a:rPr>
              <a:t>Demo</a:t>
            </a:r>
            <a:endParaRPr b="1" dirty="0">
              <a:latin typeface="Oswald" pitchFamily="2" charset="0"/>
            </a:endParaRPr>
          </a:p>
        </p:txBody>
      </p:sp>
      <p:sp>
        <p:nvSpPr>
          <p:cNvPr id="322" name="Google Shape;322;p35"/>
          <p:cNvSpPr txBox="1">
            <a:spLocks noGrp="1"/>
          </p:cNvSpPr>
          <p:nvPr>
            <p:ph type="subTitle" idx="19"/>
          </p:nvPr>
        </p:nvSpPr>
        <p:spPr>
          <a:xfrm>
            <a:off x="3418500" y="1848775"/>
            <a:ext cx="2215612"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Oswald" pitchFamily="2" charset="0"/>
              </a:rPr>
              <a:t>Phương pháp tiếp cận</a:t>
            </a:r>
            <a:endParaRPr b="1" dirty="0">
              <a:latin typeface="Oswald" pitchFamily="2" charset="0"/>
            </a:endParaRPr>
          </a:p>
        </p:txBody>
      </p:sp>
      <p:sp>
        <p:nvSpPr>
          <p:cNvPr id="324" name="Google Shape;324;p35"/>
          <p:cNvSpPr txBox="1">
            <a:spLocks noGrp="1"/>
          </p:cNvSpPr>
          <p:nvPr>
            <p:ph type="subTitle" idx="21"/>
          </p:nvPr>
        </p:nvSpPr>
        <p:spPr>
          <a:xfrm>
            <a:off x="6048325" y="1848775"/>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dirty="0" err="1">
                <a:latin typeface="Oswald" pitchFamily="2" charset="0"/>
              </a:rPr>
              <a:t>Thực</a:t>
            </a:r>
            <a:r>
              <a:rPr lang="en-US" b="1" dirty="0">
                <a:latin typeface="Oswald" pitchFamily="2" charset="0"/>
              </a:rPr>
              <a:t> </a:t>
            </a:r>
            <a:r>
              <a:rPr lang="en-US" b="1" dirty="0" err="1">
                <a:latin typeface="Oswald" pitchFamily="2" charset="0"/>
              </a:rPr>
              <a:t>nghiệm</a:t>
            </a:r>
            <a:endParaRPr b="1" dirty="0">
              <a:latin typeface="Oswald" pitchFamily="2"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FF12267F-B75D-5D37-572C-2326096A4CBF}"/>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51EC6FA1-B1C8-9A0B-F470-F1409690176F}"/>
              </a:ext>
            </a:extLst>
          </p:cNvPr>
          <p:cNvSpPr txBox="1">
            <a:spLocks noGrp="1"/>
          </p:cNvSpPr>
          <p:nvPr>
            <p:ph type="title"/>
          </p:nvPr>
        </p:nvSpPr>
        <p:spPr>
          <a:xfrm>
            <a:off x="722376" y="445024"/>
            <a:ext cx="7708500"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Siêu</a:t>
            </a:r>
            <a:r>
              <a:rPr lang="en-US" b="1" dirty="0">
                <a:latin typeface="Oswald" pitchFamily="2" charset="0"/>
              </a:rPr>
              <a:t> </a:t>
            </a:r>
            <a:r>
              <a:rPr lang="en-US" b="1" dirty="0" err="1">
                <a:latin typeface="Oswald" pitchFamily="2" charset="0"/>
              </a:rPr>
              <a:t>tham</a:t>
            </a:r>
            <a:r>
              <a:rPr lang="en-US" b="1" dirty="0">
                <a:latin typeface="Oswald" pitchFamily="2" charset="0"/>
              </a:rPr>
              <a:t> </a:t>
            </a:r>
            <a:r>
              <a:rPr lang="en-US" b="1" dirty="0" err="1">
                <a:latin typeface="Oswald" pitchFamily="2" charset="0"/>
              </a:rPr>
              <a:t>sô</a:t>
            </a:r>
            <a:r>
              <a:rPr lang="en-US" b="1" dirty="0">
                <a:latin typeface="Oswald" pitchFamily="2" charset="0"/>
              </a:rPr>
              <a:t>́ </a:t>
            </a:r>
            <a:r>
              <a:rPr lang="en-US" b="1" dirty="0" err="1">
                <a:latin typeface="Oswald" pitchFamily="2" charset="0"/>
              </a:rPr>
              <a:t>cho</a:t>
            </a:r>
            <a:r>
              <a:rPr lang="en-US" b="1" dirty="0">
                <a:latin typeface="Oswald" pitchFamily="2" charset="0"/>
              </a:rPr>
              <a:t> Random Forest</a:t>
            </a:r>
            <a:endParaRPr lang="en-US" dirty="0">
              <a:latin typeface="Oswald" pitchFamily="2" charset="0"/>
            </a:endParaRPr>
          </a:p>
        </p:txBody>
      </p:sp>
      <p:graphicFrame>
        <p:nvGraphicFramePr>
          <p:cNvPr id="3" name="Table 2">
            <a:extLst>
              <a:ext uri="{FF2B5EF4-FFF2-40B4-BE49-F238E27FC236}">
                <a16:creationId xmlns:a16="http://schemas.microsoft.com/office/drawing/2014/main" id="{4777D09A-4D69-10EB-6F2D-B8616EDF24D4}"/>
              </a:ext>
            </a:extLst>
          </p:cNvPr>
          <p:cNvGraphicFramePr>
            <a:graphicFrameLocks noGrp="1"/>
          </p:cNvGraphicFramePr>
          <p:nvPr>
            <p:extLst>
              <p:ext uri="{D42A27DB-BD31-4B8C-83A1-F6EECF244321}">
                <p14:modId xmlns:p14="http://schemas.microsoft.com/office/powerpoint/2010/main" val="2186895994"/>
              </p:ext>
            </p:extLst>
          </p:nvPr>
        </p:nvGraphicFramePr>
        <p:xfrm>
          <a:off x="722376" y="1813877"/>
          <a:ext cx="7228840" cy="1515746"/>
        </p:xfrm>
        <a:graphic>
          <a:graphicData uri="http://schemas.openxmlformats.org/drawingml/2006/table">
            <a:tbl>
              <a:tblPr firstRow="1" firstCol="1" bandRow="1">
                <a:tableStyleId>{A0422EF5-0865-4F65-969D-77A4994D77BE}</a:tableStyleId>
              </a:tblPr>
              <a:tblGrid>
                <a:gridCol w="1610360">
                  <a:extLst>
                    <a:ext uri="{9D8B030D-6E8A-4147-A177-3AD203B41FA5}">
                      <a16:colId xmlns:a16="http://schemas.microsoft.com/office/drawing/2014/main" val="1902387368"/>
                    </a:ext>
                  </a:extLst>
                </a:gridCol>
                <a:gridCol w="3391535">
                  <a:extLst>
                    <a:ext uri="{9D8B030D-6E8A-4147-A177-3AD203B41FA5}">
                      <a16:colId xmlns:a16="http://schemas.microsoft.com/office/drawing/2014/main" val="964943796"/>
                    </a:ext>
                  </a:extLst>
                </a:gridCol>
                <a:gridCol w="2226945">
                  <a:extLst>
                    <a:ext uri="{9D8B030D-6E8A-4147-A177-3AD203B41FA5}">
                      <a16:colId xmlns:a16="http://schemas.microsoft.com/office/drawing/2014/main" val="4159579733"/>
                    </a:ext>
                  </a:extLst>
                </a:gridCol>
              </a:tblGrid>
              <a:tr h="476250">
                <a:tc>
                  <a:txBody>
                    <a:bodyPr/>
                    <a:lstStyle/>
                    <a:p>
                      <a:pPr indent="0" algn="ctr">
                        <a:lnSpc>
                          <a:spcPct val="150000"/>
                        </a:lnSpc>
                        <a:spcBef>
                          <a:spcPts val="600"/>
                        </a:spcBef>
                        <a:spcAft>
                          <a:spcPts val="600"/>
                        </a:spcAft>
                        <a:buNone/>
                      </a:pPr>
                      <a:r>
                        <a:rPr lang="en-US" sz="1400" b="1" kern="0" dirty="0" err="1">
                          <a:effectLst/>
                          <a:latin typeface="Oswald" pitchFamily="2" charset="0"/>
                        </a:rPr>
                        <a:t>Tên</a:t>
                      </a:r>
                      <a:r>
                        <a:rPr lang="en-US" sz="1400" b="1" kern="0" dirty="0">
                          <a:effectLst/>
                          <a:latin typeface="Oswald" pitchFamily="2" charset="0"/>
                        </a:rPr>
                        <a:t> </a:t>
                      </a:r>
                      <a:r>
                        <a:rPr lang="en-US" sz="1400" b="1" kern="0" dirty="0" err="1">
                          <a:effectLst/>
                          <a:latin typeface="Oswald" pitchFamily="2" charset="0"/>
                        </a:rPr>
                        <a:t>siêu</a:t>
                      </a:r>
                      <a:r>
                        <a:rPr lang="en-US" sz="1400" b="1" kern="0" dirty="0">
                          <a:effectLst/>
                          <a:latin typeface="Oswald" pitchFamily="2" charset="0"/>
                        </a:rPr>
                        <a:t> </a:t>
                      </a:r>
                      <a:r>
                        <a:rPr lang="en-US" sz="1400" b="1" kern="0" dirty="0" err="1">
                          <a:effectLst/>
                          <a:latin typeface="Oswald" pitchFamily="2" charset="0"/>
                        </a:rPr>
                        <a:t>tham</a:t>
                      </a:r>
                      <a:r>
                        <a:rPr lang="en-US" sz="1400" b="1" kern="0" dirty="0">
                          <a:effectLst/>
                          <a:latin typeface="Oswald" pitchFamily="2" charset="0"/>
                        </a:rPr>
                        <a:t> </a:t>
                      </a:r>
                      <a:r>
                        <a:rPr lang="en-US" sz="1400" b="1" kern="0" dirty="0" err="1">
                          <a:effectLst/>
                          <a:latin typeface="Oswald" pitchFamily="2" charset="0"/>
                        </a:rPr>
                        <a:t>số</a:t>
                      </a:r>
                      <a:endParaRPr lang="en-US" sz="1400" b="1"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dirty="0">
                          <a:effectLst/>
                          <a:latin typeface="Oswald" pitchFamily="2" charset="0"/>
                        </a:rPr>
                        <a:t>Ý </a:t>
                      </a:r>
                      <a:r>
                        <a:rPr lang="en-US" sz="1400" b="1" kern="0" dirty="0" err="1">
                          <a:effectLst/>
                          <a:latin typeface="Oswald" pitchFamily="2" charset="0"/>
                        </a:rPr>
                        <a:t>nghĩa</a:t>
                      </a:r>
                      <a:endParaRPr lang="en-US" sz="1400" b="1"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dirty="0" err="1">
                          <a:effectLst/>
                          <a:latin typeface="Oswald" pitchFamily="2" charset="0"/>
                        </a:rPr>
                        <a:t>Không</a:t>
                      </a:r>
                      <a:r>
                        <a:rPr lang="en-US" sz="1400" b="1" kern="0" dirty="0">
                          <a:effectLst/>
                          <a:latin typeface="Oswald" pitchFamily="2" charset="0"/>
                        </a:rPr>
                        <a:t> </a:t>
                      </a:r>
                      <a:r>
                        <a:rPr lang="en-US" sz="1400" b="1" kern="0" dirty="0" err="1">
                          <a:effectLst/>
                          <a:latin typeface="Oswald" pitchFamily="2" charset="0"/>
                        </a:rPr>
                        <a:t>gian</a:t>
                      </a:r>
                      <a:r>
                        <a:rPr lang="en-US" sz="1400" b="1" kern="0" dirty="0">
                          <a:effectLst/>
                          <a:latin typeface="Oswald" pitchFamily="2" charset="0"/>
                        </a:rPr>
                        <a:t> </a:t>
                      </a:r>
                      <a:r>
                        <a:rPr lang="en-US" sz="1400" b="1" kern="0" dirty="0" err="1">
                          <a:effectLst/>
                          <a:latin typeface="Oswald" pitchFamily="2" charset="0"/>
                        </a:rPr>
                        <a:t>tìm</a:t>
                      </a:r>
                      <a:r>
                        <a:rPr lang="en-US" sz="1400" b="1" kern="0" dirty="0">
                          <a:effectLst/>
                          <a:latin typeface="Oswald" pitchFamily="2" charset="0"/>
                        </a:rPr>
                        <a:t> </a:t>
                      </a:r>
                      <a:r>
                        <a:rPr lang="en-US" sz="1400" b="1" kern="0" dirty="0" err="1">
                          <a:effectLst/>
                          <a:latin typeface="Oswald" pitchFamily="2" charset="0"/>
                        </a:rPr>
                        <a:t>kiếm</a:t>
                      </a:r>
                      <a:r>
                        <a:rPr lang="en-US" sz="1400" b="1" kern="0" dirty="0">
                          <a:effectLst/>
                          <a:latin typeface="Oswald" pitchFamily="2" charset="0"/>
                        </a:rPr>
                        <a:t> </a:t>
                      </a:r>
                      <a:endParaRPr lang="en-US" sz="1400" b="1"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2063244994"/>
                  </a:ext>
                </a:extLst>
              </a:tr>
              <a:tr h="238125">
                <a:tc>
                  <a:txBody>
                    <a:bodyPr/>
                    <a:lstStyle/>
                    <a:p>
                      <a:pPr indent="0" algn="ctr">
                        <a:lnSpc>
                          <a:spcPct val="150000"/>
                        </a:lnSpc>
                        <a:spcBef>
                          <a:spcPts val="600"/>
                        </a:spcBef>
                        <a:spcAft>
                          <a:spcPts val="600"/>
                        </a:spcAft>
                        <a:buNone/>
                      </a:pPr>
                      <a:r>
                        <a:rPr lang="en-US" sz="1400" kern="0" dirty="0" err="1">
                          <a:effectLst/>
                          <a:latin typeface="Oswald" pitchFamily="2" charset="0"/>
                        </a:rPr>
                        <a:t>n_estimators</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err="1">
                          <a:effectLst/>
                          <a:latin typeface="Oswald" pitchFamily="2" charset="0"/>
                        </a:rPr>
                        <a:t>Số</a:t>
                      </a:r>
                      <a:r>
                        <a:rPr lang="en-US" sz="1400" kern="0" dirty="0">
                          <a:effectLst/>
                          <a:latin typeface="Oswald" pitchFamily="2" charset="0"/>
                        </a:rPr>
                        <a:t> </a:t>
                      </a:r>
                      <a:r>
                        <a:rPr lang="en-US" sz="1400" kern="0" dirty="0" err="1">
                          <a:effectLst/>
                          <a:latin typeface="Oswald" pitchFamily="2" charset="0"/>
                        </a:rPr>
                        <a:t>cây</a:t>
                      </a:r>
                      <a:r>
                        <a:rPr lang="en-US" sz="1400" kern="0" dirty="0">
                          <a:effectLst/>
                          <a:latin typeface="Oswald" pitchFamily="2" charset="0"/>
                        </a:rPr>
                        <a:t> </a:t>
                      </a:r>
                      <a:r>
                        <a:rPr lang="en-US" sz="1400" kern="0" dirty="0" err="1">
                          <a:effectLst/>
                          <a:latin typeface="Oswald" pitchFamily="2" charset="0"/>
                        </a:rPr>
                        <a:t>trong</a:t>
                      </a:r>
                      <a:r>
                        <a:rPr lang="en-US" sz="1400" kern="0" dirty="0">
                          <a:effectLst/>
                          <a:latin typeface="Oswald" pitchFamily="2" charset="0"/>
                        </a:rPr>
                        <a:t> </a:t>
                      </a:r>
                      <a:r>
                        <a:rPr lang="en-US" sz="1400" kern="0" dirty="0" err="1">
                          <a:effectLst/>
                          <a:latin typeface="Oswald" pitchFamily="2" charset="0"/>
                        </a:rPr>
                        <a:t>rừng</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latin typeface="Oswald" pitchFamily="2" charset="0"/>
                        </a:rPr>
                        <a:t>[100, 200, 500, 1000]</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2612522211"/>
                  </a:ext>
                </a:extLst>
              </a:tr>
              <a:tr h="238125">
                <a:tc>
                  <a:txBody>
                    <a:bodyPr/>
                    <a:lstStyle/>
                    <a:p>
                      <a:pPr indent="0" algn="ctr">
                        <a:lnSpc>
                          <a:spcPct val="150000"/>
                        </a:lnSpc>
                        <a:spcBef>
                          <a:spcPts val="600"/>
                        </a:spcBef>
                        <a:spcAft>
                          <a:spcPts val="600"/>
                        </a:spcAft>
                        <a:buNone/>
                      </a:pPr>
                      <a:r>
                        <a:rPr lang="en-US" sz="1400" kern="0">
                          <a:effectLst/>
                          <a:latin typeface="Oswald" pitchFamily="2" charset="0"/>
                        </a:rPr>
                        <a:t>max_depth</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err="1">
                          <a:effectLst/>
                          <a:latin typeface="Oswald" pitchFamily="2" charset="0"/>
                        </a:rPr>
                        <a:t>Độ</a:t>
                      </a:r>
                      <a:r>
                        <a:rPr lang="en-US" sz="1400" kern="0" dirty="0">
                          <a:effectLst/>
                          <a:latin typeface="Oswald" pitchFamily="2" charset="0"/>
                        </a:rPr>
                        <a:t> </a:t>
                      </a:r>
                      <a:r>
                        <a:rPr lang="en-US" sz="1400" kern="0" dirty="0" err="1">
                          <a:effectLst/>
                          <a:latin typeface="Oswald" pitchFamily="2" charset="0"/>
                        </a:rPr>
                        <a:t>sâu</a:t>
                      </a:r>
                      <a:r>
                        <a:rPr lang="en-US" sz="1400" kern="0" dirty="0">
                          <a:effectLst/>
                          <a:latin typeface="Oswald" pitchFamily="2" charset="0"/>
                        </a:rPr>
                        <a:t> </a:t>
                      </a:r>
                      <a:r>
                        <a:rPr lang="en-US" sz="1400" kern="0" dirty="0" err="1">
                          <a:effectLst/>
                          <a:latin typeface="Oswald" pitchFamily="2" charset="0"/>
                        </a:rPr>
                        <a:t>tối</a:t>
                      </a:r>
                      <a:r>
                        <a:rPr lang="en-US" sz="1400" kern="0" dirty="0">
                          <a:effectLst/>
                          <a:latin typeface="Oswald" pitchFamily="2" charset="0"/>
                        </a:rPr>
                        <a:t> </a:t>
                      </a:r>
                      <a:r>
                        <a:rPr lang="en-US" sz="1400" kern="0" dirty="0" err="1">
                          <a:effectLst/>
                          <a:latin typeface="Oswald" pitchFamily="2" charset="0"/>
                        </a:rPr>
                        <a:t>đa</a:t>
                      </a:r>
                      <a:r>
                        <a:rPr lang="en-US" sz="1400" kern="0" dirty="0">
                          <a:effectLst/>
                          <a:latin typeface="Oswald" pitchFamily="2" charset="0"/>
                        </a:rPr>
                        <a:t> </a:t>
                      </a:r>
                      <a:r>
                        <a:rPr lang="en-US" sz="1400" kern="0" dirty="0" err="1">
                          <a:effectLst/>
                          <a:latin typeface="Oswald" pitchFamily="2" charset="0"/>
                        </a:rPr>
                        <a:t>của</a:t>
                      </a:r>
                      <a:r>
                        <a:rPr lang="en-US" sz="1400" kern="0" dirty="0">
                          <a:effectLst/>
                          <a:latin typeface="Oswald" pitchFamily="2" charset="0"/>
                        </a:rPr>
                        <a:t> </a:t>
                      </a:r>
                      <a:r>
                        <a:rPr lang="en-US" sz="1400" kern="0" dirty="0" err="1">
                          <a:effectLst/>
                          <a:latin typeface="Oswald" pitchFamily="2" charset="0"/>
                        </a:rPr>
                        <a:t>mỗi</a:t>
                      </a:r>
                      <a:r>
                        <a:rPr lang="en-US" sz="1400" kern="0" dirty="0">
                          <a:effectLst/>
                          <a:latin typeface="Oswald" pitchFamily="2" charset="0"/>
                        </a:rPr>
                        <a:t> </a:t>
                      </a:r>
                      <a:r>
                        <a:rPr lang="en-US" sz="1400" kern="0" dirty="0" err="1">
                          <a:effectLst/>
                          <a:latin typeface="Oswald" pitchFamily="2" charset="0"/>
                        </a:rPr>
                        <a:t>cây</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[None, 10, 20, 30, 50]</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688104981"/>
                  </a:ext>
                </a:extLst>
              </a:tr>
              <a:tr h="476250">
                <a:tc>
                  <a:txBody>
                    <a:bodyPr/>
                    <a:lstStyle/>
                    <a:p>
                      <a:pPr indent="0" algn="ctr">
                        <a:lnSpc>
                          <a:spcPct val="150000"/>
                        </a:lnSpc>
                        <a:spcBef>
                          <a:spcPts val="600"/>
                        </a:spcBef>
                        <a:spcAft>
                          <a:spcPts val="600"/>
                        </a:spcAft>
                        <a:buNone/>
                      </a:pPr>
                      <a:r>
                        <a:rPr lang="en-US" sz="1400" kern="0">
                          <a:effectLst/>
                          <a:latin typeface="Oswald" pitchFamily="2" charset="0"/>
                        </a:rPr>
                        <a:t>min_samples split</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err="1">
                          <a:effectLst/>
                          <a:latin typeface="Oswald" pitchFamily="2" charset="0"/>
                        </a:rPr>
                        <a:t>Số</a:t>
                      </a:r>
                      <a:r>
                        <a:rPr lang="en-US" sz="1400" kern="0" dirty="0">
                          <a:effectLst/>
                          <a:latin typeface="Oswald" pitchFamily="2" charset="0"/>
                        </a:rPr>
                        <a:t> </a:t>
                      </a:r>
                      <a:r>
                        <a:rPr lang="en-US" sz="1400" kern="0" dirty="0" err="1">
                          <a:effectLst/>
                          <a:latin typeface="Oswald" pitchFamily="2" charset="0"/>
                        </a:rPr>
                        <a:t>lượng</a:t>
                      </a:r>
                      <a:r>
                        <a:rPr lang="en-US" sz="1400" kern="0" dirty="0">
                          <a:effectLst/>
                          <a:latin typeface="Oswald" pitchFamily="2" charset="0"/>
                        </a:rPr>
                        <a:t> </a:t>
                      </a:r>
                      <a:r>
                        <a:rPr lang="en-US" sz="1400" kern="0" dirty="0" err="1">
                          <a:effectLst/>
                          <a:latin typeface="Oswald" pitchFamily="2" charset="0"/>
                        </a:rPr>
                        <a:t>mẫu</a:t>
                      </a:r>
                      <a:r>
                        <a:rPr lang="en-US" sz="1400" kern="0" dirty="0">
                          <a:effectLst/>
                          <a:latin typeface="Oswald" pitchFamily="2" charset="0"/>
                        </a:rPr>
                        <a:t> </a:t>
                      </a:r>
                      <a:r>
                        <a:rPr lang="en-US" sz="1400" kern="0" dirty="0" err="1">
                          <a:effectLst/>
                          <a:latin typeface="Oswald" pitchFamily="2" charset="0"/>
                        </a:rPr>
                        <a:t>tối</a:t>
                      </a:r>
                      <a:r>
                        <a:rPr lang="en-US" sz="1400" kern="0" dirty="0">
                          <a:effectLst/>
                          <a:latin typeface="Oswald" pitchFamily="2" charset="0"/>
                        </a:rPr>
                        <a:t> </a:t>
                      </a:r>
                      <a:r>
                        <a:rPr lang="en-US" sz="1400" kern="0" dirty="0" err="1">
                          <a:effectLst/>
                          <a:latin typeface="Oswald" pitchFamily="2" charset="0"/>
                        </a:rPr>
                        <a:t>thiểu</a:t>
                      </a:r>
                      <a:r>
                        <a:rPr lang="en-US" sz="1400" kern="0" dirty="0">
                          <a:effectLst/>
                          <a:latin typeface="Oswald" pitchFamily="2" charset="0"/>
                        </a:rPr>
                        <a:t> </a:t>
                      </a:r>
                      <a:r>
                        <a:rPr lang="en-US" sz="1400" kern="0" dirty="0" err="1">
                          <a:effectLst/>
                          <a:latin typeface="Oswald" pitchFamily="2" charset="0"/>
                        </a:rPr>
                        <a:t>để</a:t>
                      </a:r>
                      <a:r>
                        <a:rPr lang="en-US" sz="1400" kern="0" dirty="0">
                          <a:effectLst/>
                          <a:latin typeface="Oswald" pitchFamily="2" charset="0"/>
                        </a:rPr>
                        <a:t> chia </a:t>
                      </a:r>
                      <a:r>
                        <a:rPr lang="en-US" sz="1400" kern="0" dirty="0" err="1">
                          <a:effectLst/>
                          <a:latin typeface="Oswald" pitchFamily="2" charset="0"/>
                        </a:rPr>
                        <a:t>một</a:t>
                      </a:r>
                      <a:r>
                        <a:rPr lang="en-US" sz="1400" kern="0" dirty="0">
                          <a:effectLst/>
                          <a:latin typeface="Oswald" pitchFamily="2" charset="0"/>
                        </a:rPr>
                        <a:t> node</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[2, 5, 10]</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767316970"/>
                  </a:ext>
                </a:extLst>
              </a:tr>
            </a:tbl>
          </a:graphicData>
        </a:graphic>
      </p:graphicFrame>
    </p:spTree>
    <p:extLst>
      <p:ext uri="{BB962C8B-B14F-4D97-AF65-F5344CB8AC3E}">
        <p14:creationId xmlns:p14="http://schemas.microsoft.com/office/powerpoint/2010/main" val="33136890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BC8B822C-D043-CE57-C474-FD71069FC305}"/>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6A015574-4D92-B8F1-535D-468B79E72E01}"/>
              </a:ext>
            </a:extLst>
          </p:cNvPr>
          <p:cNvSpPr txBox="1">
            <a:spLocks noGrp="1"/>
          </p:cNvSpPr>
          <p:nvPr>
            <p:ph type="title"/>
          </p:nvPr>
        </p:nvSpPr>
        <p:spPr>
          <a:xfrm>
            <a:off x="722376" y="445024"/>
            <a:ext cx="7708500"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Siêu</a:t>
            </a:r>
            <a:r>
              <a:rPr lang="en-US" b="1" dirty="0">
                <a:latin typeface="Oswald" pitchFamily="2" charset="0"/>
              </a:rPr>
              <a:t> </a:t>
            </a:r>
            <a:r>
              <a:rPr lang="en-US" b="1" dirty="0" err="1">
                <a:latin typeface="Oswald" pitchFamily="2" charset="0"/>
              </a:rPr>
              <a:t>tham</a:t>
            </a:r>
            <a:r>
              <a:rPr lang="en-US" b="1" dirty="0">
                <a:latin typeface="Oswald" pitchFamily="2" charset="0"/>
              </a:rPr>
              <a:t> </a:t>
            </a:r>
            <a:r>
              <a:rPr lang="en-US" b="1" dirty="0" err="1">
                <a:latin typeface="Oswald" pitchFamily="2" charset="0"/>
              </a:rPr>
              <a:t>sô</a:t>
            </a:r>
            <a:r>
              <a:rPr lang="en-US" b="1" dirty="0">
                <a:latin typeface="Oswald" pitchFamily="2" charset="0"/>
              </a:rPr>
              <a:t>́ </a:t>
            </a:r>
            <a:r>
              <a:rPr lang="en-US" b="1" dirty="0" err="1">
                <a:latin typeface="Oswald" pitchFamily="2" charset="0"/>
              </a:rPr>
              <a:t>cho</a:t>
            </a:r>
            <a:r>
              <a:rPr lang="en-US" b="1" dirty="0">
                <a:latin typeface="Oswald" pitchFamily="2" charset="0"/>
              </a:rPr>
              <a:t> RNN </a:t>
            </a:r>
            <a:r>
              <a:rPr lang="en-US" b="1" dirty="0" err="1">
                <a:latin typeface="Oswald" pitchFamily="2" charset="0"/>
              </a:rPr>
              <a:t>va</a:t>
            </a:r>
            <a:r>
              <a:rPr lang="en-US" b="1" dirty="0">
                <a:latin typeface="Oswald" pitchFamily="2" charset="0"/>
              </a:rPr>
              <a:t>̀ LSTM</a:t>
            </a:r>
            <a:endParaRPr lang="en-US" dirty="0">
              <a:latin typeface="Oswald" pitchFamily="2" charset="0"/>
            </a:endParaRPr>
          </a:p>
        </p:txBody>
      </p:sp>
      <p:graphicFrame>
        <p:nvGraphicFramePr>
          <p:cNvPr id="2" name="Table 1">
            <a:extLst>
              <a:ext uri="{FF2B5EF4-FFF2-40B4-BE49-F238E27FC236}">
                <a16:creationId xmlns:a16="http://schemas.microsoft.com/office/drawing/2014/main" id="{4FD9F053-2BF1-6909-AC2A-BD5B5B3AE7E9}"/>
              </a:ext>
            </a:extLst>
          </p:cNvPr>
          <p:cNvGraphicFramePr>
            <a:graphicFrameLocks noGrp="1"/>
          </p:cNvGraphicFramePr>
          <p:nvPr>
            <p:extLst>
              <p:ext uri="{D42A27DB-BD31-4B8C-83A1-F6EECF244321}">
                <p14:modId xmlns:p14="http://schemas.microsoft.com/office/powerpoint/2010/main" val="1874256655"/>
              </p:ext>
            </p:extLst>
          </p:nvPr>
        </p:nvGraphicFramePr>
        <p:xfrm>
          <a:off x="722376" y="1791015"/>
          <a:ext cx="5203508" cy="1971361"/>
        </p:xfrm>
        <a:graphic>
          <a:graphicData uri="http://schemas.openxmlformats.org/drawingml/2006/table">
            <a:tbl>
              <a:tblPr firstRow="1" firstCol="1" bandRow="1">
                <a:tableStyleId>{A0422EF5-0865-4F65-969D-77A4994D77BE}</a:tableStyleId>
              </a:tblPr>
              <a:tblGrid>
                <a:gridCol w="2102485">
                  <a:extLst>
                    <a:ext uri="{9D8B030D-6E8A-4147-A177-3AD203B41FA5}">
                      <a16:colId xmlns:a16="http://schemas.microsoft.com/office/drawing/2014/main" val="1258359591"/>
                    </a:ext>
                  </a:extLst>
                </a:gridCol>
                <a:gridCol w="1303973">
                  <a:extLst>
                    <a:ext uri="{9D8B030D-6E8A-4147-A177-3AD203B41FA5}">
                      <a16:colId xmlns:a16="http://schemas.microsoft.com/office/drawing/2014/main" val="3616649858"/>
                    </a:ext>
                  </a:extLst>
                </a:gridCol>
                <a:gridCol w="1797050">
                  <a:extLst>
                    <a:ext uri="{9D8B030D-6E8A-4147-A177-3AD203B41FA5}">
                      <a16:colId xmlns:a16="http://schemas.microsoft.com/office/drawing/2014/main" val="2371473184"/>
                    </a:ext>
                  </a:extLst>
                </a:gridCol>
              </a:tblGrid>
              <a:tr h="238125">
                <a:tc>
                  <a:txBody>
                    <a:bodyPr/>
                    <a:lstStyle/>
                    <a:p>
                      <a:pPr indent="0" algn="ctr">
                        <a:lnSpc>
                          <a:spcPct val="150000"/>
                        </a:lnSpc>
                        <a:spcBef>
                          <a:spcPts val="600"/>
                        </a:spcBef>
                        <a:spcAft>
                          <a:spcPts val="600"/>
                        </a:spcAft>
                        <a:buNone/>
                      </a:pPr>
                      <a:r>
                        <a:rPr lang="en-US" sz="1400" b="1" kern="0" dirty="0">
                          <a:effectLst/>
                          <a:latin typeface="Oswald" pitchFamily="2" charset="0"/>
                        </a:rPr>
                        <a:t>Thành </a:t>
                      </a:r>
                      <a:r>
                        <a:rPr lang="en-US" sz="1400" b="1" kern="0" dirty="0" err="1">
                          <a:effectLst/>
                          <a:latin typeface="Oswald" pitchFamily="2" charset="0"/>
                        </a:rPr>
                        <a:t>phần</a:t>
                      </a:r>
                      <a:endParaRPr lang="en-US" sz="1400" b="1"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dirty="0">
                          <a:effectLst/>
                          <a:latin typeface="Oswald" pitchFamily="2" charset="0"/>
                        </a:rPr>
                        <a:t>LSTM</a:t>
                      </a:r>
                      <a:endParaRPr lang="en-US" sz="1400" b="1"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dirty="0">
                          <a:effectLst/>
                          <a:latin typeface="Oswald" pitchFamily="2" charset="0"/>
                        </a:rPr>
                        <a:t>RNN</a:t>
                      </a:r>
                      <a:endParaRPr lang="en-US" sz="1400" b="1"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3247455486"/>
                  </a:ext>
                </a:extLst>
              </a:tr>
              <a:tr h="238125">
                <a:tc>
                  <a:txBody>
                    <a:bodyPr/>
                    <a:lstStyle/>
                    <a:p>
                      <a:pPr indent="0" algn="ctr">
                        <a:lnSpc>
                          <a:spcPct val="150000"/>
                        </a:lnSpc>
                        <a:spcBef>
                          <a:spcPts val="600"/>
                        </a:spcBef>
                        <a:spcAft>
                          <a:spcPts val="600"/>
                        </a:spcAft>
                        <a:buNone/>
                      </a:pPr>
                      <a:r>
                        <a:rPr lang="en-US" sz="1400" kern="0" dirty="0" err="1">
                          <a:effectLst/>
                          <a:latin typeface="Oswald" pitchFamily="2" charset="0"/>
                        </a:rPr>
                        <a:t>Kích</a:t>
                      </a:r>
                      <a:r>
                        <a:rPr lang="en-US" sz="1400" kern="0" dirty="0">
                          <a:effectLst/>
                          <a:latin typeface="Oswald" pitchFamily="2" charset="0"/>
                        </a:rPr>
                        <a:t> </a:t>
                      </a:r>
                      <a:r>
                        <a:rPr lang="en-US" sz="1400" kern="0" dirty="0" err="1">
                          <a:effectLst/>
                          <a:latin typeface="Oswald" pitchFamily="2" charset="0"/>
                        </a:rPr>
                        <a:t>thước</a:t>
                      </a:r>
                      <a:r>
                        <a:rPr lang="en-US" sz="1400" kern="0" dirty="0">
                          <a:effectLst/>
                          <a:latin typeface="Oswald" pitchFamily="2" charset="0"/>
                        </a:rPr>
                        <a:t> </a:t>
                      </a:r>
                      <a:r>
                        <a:rPr lang="en-US" sz="1400" kern="0" dirty="0" err="1">
                          <a:effectLst/>
                          <a:latin typeface="Oswald" pitchFamily="2" charset="0"/>
                        </a:rPr>
                        <a:t>một</a:t>
                      </a:r>
                      <a:r>
                        <a:rPr lang="en-US" sz="1400" kern="0" dirty="0">
                          <a:effectLst/>
                          <a:latin typeface="Oswald" pitchFamily="2" charset="0"/>
                        </a:rPr>
                        <a:t> </a:t>
                      </a:r>
                      <a:r>
                        <a:rPr lang="en-US" sz="1400" kern="0" dirty="0" err="1">
                          <a:effectLst/>
                          <a:latin typeface="Oswald" pitchFamily="2" charset="0"/>
                        </a:rPr>
                        <a:t>bước</a:t>
                      </a:r>
                      <a:r>
                        <a:rPr lang="en-US" sz="1400" kern="0" dirty="0">
                          <a:effectLst/>
                          <a:latin typeface="Oswald" pitchFamily="2" charset="0"/>
                        </a:rPr>
                        <a:t> </a:t>
                      </a:r>
                      <a:r>
                        <a:rPr lang="en-US" sz="1400" kern="0" dirty="0" err="1">
                          <a:effectLst/>
                          <a:latin typeface="Oswald" pitchFamily="2" charset="0"/>
                        </a:rPr>
                        <a:t>thời</a:t>
                      </a:r>
                      <a:r>
                        <a:rPr lang="en-US" sz="1400" kern="0" dirty="0">
                          <a:effectLst/>
                          <a:latin typeface="Oswald" pitchFamily="2" charset="0"/>
                        </a:rPr>
                        <a:t> </a:t>
                      </a:r>
                      <a:r>
                        <a:rPr lang="en-US" sz="1400" kern="0" dirty="0" err="1">
                          <a:effectLst/>
                          <a:latin typeface="Oswald" pitchFamily="2" charset="0"/>
                        </a:rPr>
                        <a:t>gian</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13</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latin typeface="Oswald" pitchFamily="2" charset="0"/>
                        </a:rPr>
                        <a:t>13</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1935564879"/>
                  </a:ext>
                </a:extLst>
              </a:tr>
              <a:tr h="238125">
                <a:tc>
                  <a:txBody>
                    <a:bodyPr/>
                    <a:lstStyle/>
                    <a:p>
                      <a:pPr indent="0" algn="ctr">
                        <a:lnSpc>
                          <a:spcPct val="150000"/>
                        </a:lnSpc>
                        <a:spcBef>
                          <a:spcPts val="600"/>
                        </a:spcBef>
                        <a:spcAft>
                          <a:spcPts val="600"/>
                        </a:spcAft>
                        <a:buNone/>
                      </a:pPr>
                      <a:r>
                        <a:rPr lang="en-US" sz="1400" kern="0" dirty="0" err="1">
                          <a:effectLst/>
                          <a:latin typeface="Oswald" pitchFamily="2" charset="0"/>
                        </a:rPr>
                        <a:t>Kích</a:t>
                      </a:r>
                      <a:r>
                        <a:rPr lang="en-US" sz="1400" kern="0" dirty="0">
                          <a:effectLst/>
                          <a:latin typeface="Oswald" pitchFamily="2" charset="0"/>
                        </a:rPr>
                        <a:t> </a:t>
                      </a:r>
                      <a:r>
                        <a:rPr lang="en-US" sz="1400" kern="0" dirty="0" err="1">
                          <a:effectLst/>
                          <a:latin typeface="Oswald" pitchFamily="2" charset="0"/>
                        </a:rPr>
                        <a:t>thước</a:t>
                      </a:r>
                      <a:r>
                        <a:rPr lang="en-US" sz="1400" kern="0" dirty="0">
                          <a:effectLst/>
                          <a:latin typeface="Oswald" pitchFamily="2" charset="0"/>
                        </a:rPr>
                        <a:t> </a:t>
                      </a:r>
                      <a:r>
                        <a:rPr lang="en-US" sz="1400" kern="0" dirty="0" err="1">
                          <a:effectLst/>
                          <a:latin typeface="Oswald" pitchFamily="2" charset="0"/>
                        </a:rPr>
                        <a:t>trạng</a:t>
                      </a:r>
                      <a:r>
                        <a:rPr lang="en-US" sz="1400" kern="0" dirty="0">
                          <a:effectLst/>
                          <a:latin typeface="Oswald" pitchFamily="2" charset="0"/>
                        </a:rPr>
                        <a:t> </a:t>
                      </a:r>
                      <a:r>
                        <a:rPr lang="en-US" sz="1400" kern="0" dirty="0" err="1">
                          <a:effectLst/>
                          <a:latin typeface="Oswald" pitchFamily="2" charset="0"/>
                        </a:rPr>
                        <a:t>thái</a:t>
                      </a:r>
                      <a:r>
                        <a:rPr lang="en-US" sz="1400" kern="0" dirty="0">
                          <a:effectLst/>
                          <a:latin typeface="Oswald" pitchFamily="2" charset="0"/>
                        </a:rPr>
                        <a:t> </a:t>
                      </a:r>
                      <a:r>
                        <a:rPr lang="en-US" sz="1400" kern="0" dirty="0" err="1">
                          <a:effectLst/>
                          <a:latin typeface="Oswald" pitchFamily="2" charset="0"/>
                        </a:rPr>
                        <a:t>ẩn</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latin typeface="Oswald" pitchFamily="2" charset="0"/>
                        </a:rPr>
                        <a:t>64</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latin typeface="Oswald" pitchFamily="2" charset="0"/>
                        </a:rPr>
                        <a:t>64</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2315386635"/>
                  </a:ext>
                </a:extLst>
              </a:tr>
              <a:tr h="238125">
                <a:tc>
                  <a:txBody>
                    <a:bodyPr/>
                    <a:lstStyle/>
                    <a:p>
                      <a:pPr indent="0" algn="ctr">
                        <a:lnSpc>
                          <a:spcPct val="150000"/>
                        </a:lnSpc>
                        <a:spcBef>
                          <a:spcPts val="600"/>
                        </a:spcBef>
                        <a:spcAft>
                          <a:spcPts val="600"/>
                        </a:spcAft>
                        <a:buNone/>
                      </a:pPr>
                      <a:r>
                        <a:rPr lang="en-US" sz="1400" kern="0">
                          <a:effectLst/>
                          <a:latin typeface="Oswald" pitchFamily="2" charset="0"/>
                        </a:rPr>
                        <a:t>Tầng ẩn phi tuyến</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32, ReLU()</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latin typeface="Oswald" pitchFamily="2" charset="0"/>
                        </a:rPr>
                        <a:t>32, ReLU()</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2075479182"/>
                  </a:ext>
                </a:extLst>
              </a:tr>
              <a:tr h="238125">
                <a:tc>
                  <a:txBody>
                    <a:bodyPr/>
                    <a:lstStyle/>
                    <a:p>
                      <a:pPr indent="0" algn="ctr">
                        <a:lnSpc>
                          <a:spcPct val="150000"/>
                        </a:lnSpc>
                        <a:spcBef>
                          <a:spcPts val="600"/>
                        </a:spcBef>
                        <a:spcAft>
                          <a:spcPts val="600"/>
                        </a:spcAft>
                        <a:buNone/>
                      </a:pPr>
                      <a:r>
                        <a:rPr lang="en-US" sz="1400" kern="0">
                          <a:effectLst/>
                          <a:latin typeface="Oswald" pitchFamily="2" charset="0"/>
                        </a:rPr>
                        <a:t>Tầng đầu ra</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2</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2</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2909415918"/>
                  </a:ext>
                </a:extLst>
              </a:tr>
              <a:tr h="238125">
                <a:tc>
                  <a:txBody>
                    <a:bodyPr/>
                    <a:lstStyle/>
                    <a:p>
                      <a:pPr indent="0" algn="ctr">
                        <a:lnSpc>
                          <a:spcPct val="150000"/>
                        </a:lnSpc>
                        <a:spcBef>
                          <a:spcPts val="600"/>
                        </a:spcBef>
                        <a:spcAft>
                          <a:spcPts val="600"/>
                        </a:spcAft>
                        <a:buNone/>
                      </a:pPr>
                      <a:r>
                        <a:rPr lang="en-US" sz="1400" kern="0">
                          <a:effectLst/>
                          <a:latin typeface="Oswald" pitchFamily="2" charset="0"/>
                        </a:rPr>
                        <a:t>Hàm mất mát</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err="1">
                          <a:effectLst/>
                          <a:latin typeface="Oswald" pitchFamily="2" charset="0"/>
                        </a:rPr>
                        <a:t>CrossEntropyLoss</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err="1">
                          <a:effectLst/>
                          <a:latin typeface="Oswald" pitchFamily="2" charset="0"/>
                        </a:rPr>
                        <a:t>CrossEntropyLoss</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3572811956"/>
                  </a:ext>
                </a:extLst>
              </a:tr>
              <a:tr h="238125">
                <a:tc>
                  <a:txBody>
                    <a:bodyPr/>
                    <a:lstStyle/>
                    <a:p>
                      <a:pPr indent="0" algn="ctr">
                        <a:lnSpc>
                          <a:spcPct val="150000"/>
                        </a:lnSpc>
                        <a:spcBef>
                          <a:spcPts val="600"/>
                        </a:spcBef>
                        <a:spcAft>
                          <a:spcPts val="600"/>
                        </a:spcAft>
                        <a:buNone/>
                      </a:pPr>
                      <a:r>
                        <a:rPr lang="en-US" sz="1400" kern="0">
                          <a:effectLst/>
                          <a:latin typeface="Oswald" pitchFamily="2" charset="0"/>
                        </a:rPr>
                        <a:t>Trọng số lớp </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latin typeface="Oswald" pitchFamily="2" charset="0"/>
                        </a:rPr>
                        <a:t>[4.15, 1.0]</a:t>
                      </a:r>
                      <a:endParaRPr lang="en-US" sz="1400" kern="100">
                        <a:effectLst/>
                        <a:latin typeface="Oswald" pitchFamily="2"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latin typeface="Oswald" pitchFamily="2" charset="0"/>
                        </a:rPr>
                        <a:t>[4.15, 1.0]</a:t>
                      </a:r>
                      <a:endParaRPr lang="en-US" sz="1400" kern="100" dirty="0">
                        <a:effectLst/>
                        <a:latin typeface="Oswald" pitchFamily="2"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286770706"/>
                  </a:ext>
                </a:extLst>
              </a:tr>
            </a:tbl>
          </a:graphicData>
        </a:graphic>
      </p:graphicFrame>
    </p:spTree>
    <p:extLst>
      <p:ext uri="{BB962C8B-B14F-4D97-AF65-F5344CB8AC3E}">
        <p14:creationId xmlns:p14="http://schemas.microsoft.com/office/powerpoint/2010/main" val="36003469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847C7E1C-6E59-D4B6-DFC9-55CE7678B425}"/>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6BE96238-27EA-2F20-B1A7-021AC9F3DC2B}"/>
              </a:ext>
            </a:extLst>
          </p:cNvPr>
          <p:cNvSpPr txBox="1">
            <a:spLocks noGrp="1"/>
          </p:cNvSpPr>
          <p:nvPr>
            <p:ph type="title"/>
          </p:nvPr>
        </p:nvSpPr>
        <p:spPr>
          <a:xfrm>
            <a:off x="722376" y="445024"/>
            <a:ext cx="3506724"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Kết</a:t>
            </a:r>
            <a:r>
              <a:rPr lang="en-US" b="1" dirty="0">
                <a:latin typeface="Oswald" pitchFamily="2" charset="0"/>
              </a:rPr>
              <a:t> quả </a:t>
            </a:r>
            <a:r>
              <a:rPr lang="en-US" b="1" dirty="0" err="1">
                <a:latin typeface="Oswald" pitchFamily="2" charset="0"/>
              </a:rPr>
              <a:t>thực</a:t>
            </a:r>
            <a:r>
              <a:rPr lang="en-US" b="1" dirty="0">
                <a:latin typeface="Oswald" pitchFamily="2" charset="0"/>
              </a:rPr>
              <a:t> </a:t>
            </a:r>
            <a:r>
              <a:rPr lang="en-US" b="1" dirty="0" err="1">
                <a:latin typeface="Oswald" pitchFamily="2" charset="0"/>
              </a:rPr>
              <a:t>nghiệm</a:t>
            </a:r>
            <a:endParaRPr lang="en-US" dirty="0">
              <a:latin typeface="Oswald" pitchFamily="2" charset="0"/>
            </a:endParaRPr>
          </a:p>
        </p:txBody>
      </p:sp>
      <p:graphicFrame>
        <p:nvGraphicFramePr>
          <p:cNvPr id="3" name="Table 2">
            <a:extLst>
              <a:ext uri="{FF2B5EF4-FFF2-40B4-BE49-F238E27FC236}">
                <a16:creationId xmlns:a16="http://schemas.microsoft.com/office/drawing/2014/main" id="{354FF725-53A7-45D0-D83D-3A227C888768}"/>
              </a:ext>
            </a:extLst>
          </p:cNvPr>
          <p:cNvGraphicFramePr>
            <a:graphicFrameLocks noGrp="1"/>
          </p:cNvGraphicFramePr>
          <p:nvPr>
            <p:extLst>
              <p:ext uri="{D42A27DB-BD31-4B8C-83A1-F6EECF244321}">
                <p14:modId xmlns:p14="http://schemas.microsoft.com/office/powerpoint/2010/main" val="2088068299"/>
              </p:ext>
            </p:extLst>
          </p:nvPr>
        </p:nvGraphicFramePr>
        <p:xfrm>
          <a:off x="556260" y="1647030"/>
          <a:ext cx="8031480" cy="1727520"/>
        </p:xfrm>
        <a:graphic>
          <a:graphicData uri="http://schemas.openxmlformats.org/drawingml/2006/table">
            <a:tbl>
              <a:tblPr firstRow="1" firstCol="1" bandRow="1">
                <a:tableStyleId>{A0422EF5-0865-4F65-969D-77A4994D77BE}</a:tableStyleId>
              </a:tblPr>
              <a:tblGrid>
                <a:gridCol w="1325880">
                  <a:extLst>
                    <a:ext uri="{9D8B030D-6E8A-4147-A177-3AD203B41FA5}">
                      <a16:colId xmlns:a16="http://schemas.microsoft.com/office/drawing/2014/main" val="3128911246"/>
                    </a:ext>
                  </a:extLst>
                </a:gridCol>
                <a:gridCol w="1013460">
                  <a:extLst>
                    <a:ext uri="{9D8B030D-6E8A-4147-A177-3AD203B41FA5}">
                      <a16:colId xmlns:a16="http://schemas.microsoft.com/office/drawing/2014/main" val="756878154"/>
                    </a:ext>
                  </a:extLst>
                </a:gridCol>
                <a:gridCol w="1363980">
                  <a:extLst>
                    <a:ext uri="{9D8B030D-6E8A-4147-A177-3AD203B41FA5}">
                      <a16:colId xmlns:a16="http://schemas.microsoft.com/office/drawing/2014/main" val="3622235040"/>
                    </a:ext>
                  </a:extLst>
                </a:gridCol>
                <a:gridCol w="1470660">
                  <a:extLst>
                    <a:ext uri="{9D8B030D-6E8A-4147-A177-3AD203B41FA5}">
                      <a16:colId xmlns:a16="http://schemas.microsoft.com/office/drawing/2014/main" val="3935254978"/>
                    </a:ext>
                  </a:extLst>
                </a:gridCol>
                <a:gridCol w="1577340">
                  <a:extLst>
                    <a:ext uri="{9D8B030D-6E8A-4147-A177-3AD203B41FA5}">
                      <a16:colId xmlns:a16="http://schemas.microsoft.com/office/drawing/2014/main" val="1797645145"/>
                    </a:ext>
                  </a:extLst>
                </a:gridCol>
                <a:gridCol w="1280160">
                  <a:extLst>
                    <a:ext uri="{9D8B030D-6E8A-4147-A177-3AD203B41FA5}">
                      <a16:colId xmlns:a16="http://schemas.microsoft.com/office/drawing/2014/main" val="1585680706"/>
                    </a:ext>
                  </a:extLst>
                </a:gridCol>
              </a:tblGrid>
              <a:tr h="238125">
                <a:tc>
                  <a:txBody>
                    <a:bodyPr/>
                    <a:lstStyle/>
                    <a:p>
                      <a:pPr indent="0" algn="ctr">
                        <a:lnSpc>
                          <a:spcPct val="150000"/>
                        </a:lnSpc>
                        <a:spcBef>
                          <a:spcPts val="600"/>
                        </a:spcBef>
                        <a:spcAft>
                          <a:spcPts val="600"/>
                        </a:spcAft>
                        <a:buNone/>
                      </a:pPr>
                      <a:r>
                        <a:rPr lang="en-US" sz="1400" b="1" kern="0" dirty="0" err="1">
                          <a:effectLst/>
                        </a:rPr>
                        <a:t>Mô</a:t>
                      </a:r>
                      <a:r>
                        <a:rPr lang="en-US" sz="1400" b="1" kern="0" dirty="0">
                          <a:effectLst/>
                        </a:rPr>
                        <a:t> </a:t>
                      </a:r>
                      <a:r>
                        <a:rPr lang="en-US" sz="1400" b="1" kern="0" dirty="0" err="1">
                          <a:effectLst/>
                        </a:rPr>
                        <a:t>hình</a:t>
                      </a:r>
                      <a:endParaRPr lang="en-US" sz="1400" b="1" kern="100" dirty="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dirty="0">
                          <a:effectLst/>
                        </a:rPr>
                        <a:t>Accuracy</a:t>
                      </a:r>
                      <a:endParaRPr lang="en-US" sz="1400" b="1" kern="100" dirty="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a:effectLst/>
                        </a:rPr>
                        <a:t>F1-score (real)</a:t>
                      </a:r>
                      <a:endParaRPr lang="en-US" sz="1400" b="1"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dirty="0">
                          <a:effectLst/>
                        </a:rPr>
                        <a:t>F1-score (fake)</a:t>
                      </a:r>
                      <a:endParaRPr lang="en-US" sz="1400" b="1" kern="100" dirty="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dirty="0">
                          <a:effectLst/>
                        </a:rPr>
                        <a:t>Macro F1</a:t>
                      </a:r>
                      <a:endParaRPr lang="en-US" sz="1400" b="1" kern="100" dirty="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b="1" kern="0" dirty="0">
                          <a:effectLst/>
                        </a:rPr>
                        <a:t>Weighted F1</a:t>
                      </a:r>
                      <a:endParaRPr lang="en-US" sz="1400" b="1" kern="100" dirty="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310286991"/>
                  </a:ext>
                </a:extLst>
              </a:tr>
              <a:tr h="238125">
                <a:tc>
                  <a:txBody>
                    <a:bodyPr/>
                    <a:lstStyle/>
                    <a:p>
                      <a:pPr indent="0" algn="ctr">
                        <a:lnSpc>
                          <a:spcPct val="150000"/>
                        </a:lnSpc>
                        <a:spcBef>
                          <a:spcPts val="600"/>
                        </a:spcBef>
                        <a:spcAft>
                          <a:spcPts val="600"/>
                        </a:spcAft>
                        <a:buNone/>
                      </a:pPr>
                      <a:r>
                        <a:rPr lang="en-US" sz="1400" kern="0">
                          <a:effectLst/>
                        </a:rPr>
                        <a:t>SVM</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93.60%</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rPr>
                        <a:t>0.82</a:t>
                      </a:r>
                      <a:endParaRPr lang="en-US" sz="1400" kern="100" dirty="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rPr>
                        <a:t>0.9611</a:t>
                      </a:r>
                      <a:endParaRPr lang="en-US" sz="1400" kern="100" dirty="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0.8905</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0.9338</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2284220681"/>
                  </a:ext>
                </a:extLst>
              </a:tr>
              <a:tr h="476250">
                <a:tc>
                  <a:txBody>
                    <a:bodyPr/>
                    <a:lstStyle/>
                    <a:p>
                      <a:pPr indent="0" algn="ctr">
                        <a:lnSpc>
                          <a:spcPct val="150000"/>
                        </a:lnSpc>
                        <a:spcBef>
                          <a:spcPts val="600"/>
                        </a:spcBef>
                        <a:spcAft>
                          <a:spcPts val="600"/>
                        </a:spcAft>
                        <a:buNone/>
                      </a:pPr>
                      <a:r>
                        <a:rPr lang="en-US" sz="1400" kern="0">
                          <a:effectLst/>
                        </a:rPr>
                        <a:t>Random Forest</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91.35%</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0.7279</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0.9485</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rPr>
                        <a:t>0.8382</a:t>
                      </a:r>
                      <a:endParaRPr lang="en-US" sz="1400" kern="100" dirty="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rPr>
                        <a:t>0.9059</a:t>
                      </a:r>
                      <a:endParaRPr lang="en-US" sz="1400" kern="100" dirty="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472621556"/>
                  </a:ext>
                </a:extLst>
              </a:tr>
              <a:tr h="238125">
                <a:tc>
                  <a:txBody>
                    <a:bodyPr/>
                    <a:lstStyle/>
                    <a:p>
                      <a:pPr indent="0" algn="ctr">
                        <a:lnSpc>
                          <a:spcPct val="150000"/>
                        </a:lnSpc>
                        <a:spcBef>
                          <a:spcPts val="600"/>
                        </a:spcBef>
                        <a:spcAft>
                          <a:spcPts val="600"/>
                        </a:spcAft>
                        <a:buNone/>
                      </a:pPr>
                      <a:r>
                        <a:rPr lang="en-US" sz="1400" kern="0">
                          <a:effectLst/>
                        </a:rPr>
                        <a:t>LSTM</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89.55%</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0.7038</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0.9365</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0.8202</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rPr>
                        <a:t>0.8915</a:t>
                      </a:r>
                      <a:endParaRPr lang="en-US" sz="1400" kern="100" dirty="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2785099224"/>
                  </a:ext>
                </a:extLst>
              </a:tr>
              <a:tr h="238125">
                <a:tc>
                  <a:txBody>
                    <a:bodyPr/>
                    <a:lstStyle/>
                    <a:p>
                      <a:pPr indent="0" algn="ctr">
                        <a:lnSpc>
                          <a:spcPct val="150000"/>
                        </a:lnSpc>
                        <a:spcBef>
                          <a:spcPts val="600"/>
                        </a:spcBef>
                        <a:spcAft>
                          <a:spcPts val="600"/>
                        </a:spcAft>
                        <a:buNone/>
                      </a:pPr>
                      <a:r>
                        <a:rPr lang="en-US" sz="1400" kern="0">
                          <a:effectLst/>
                        </a:rPr>
                        <a:t>RNN</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80.76%</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0.0311</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0.8932</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a:effectLst/>
                        </a:rPr>
                        <a:t>0.4621</a:t>
                      </a:r>
                      <a:endParaRPr lang="en-US" sz="1400" kern="10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tc>
                  <a:txBody>
                    <a:bodyPr/>
                    <a:lstStyle/>
                    <a:p>
                      <a:pPr indent="0" algn="ctr">
                        <a:lnSpc>
                          <a:spcPct val="150000"/>
                        </a:lnSpc>
                        <a:spcBef>
                          <a:spcPts val="600"/>
                        </a:spcBef>
                        <a:spcAft>
                          <a:spcPts val="600"/>
                        </a:spcAft>
                        <a:buNone/>
                      </a:pPr>
                      <a:r>
                        <a:rPr lang="en-US" sz="1400" kern="0" dirty="0">
                          <a:effectLst/>
                        </a:rPr>
                        <a:t>0.7265</a:t>
                      </a:r>
                      <a:endParaRPr lang="en-US" sz="1400" kern="100" dirty="0">
                        <a:effectLst/>
                        <a:latin typeface="Times New Roman" panose="02020603050405020304" pitchFamily="18" charset="0"/>
                        <a:ea typeface="Aptos" panose="020B0004020202020204" pitchFamily="34" charset="0"/>
                        <a:cs typeface="Cordia New" panose="020B0304020202020204" pitchFamily="34" charset="-34"/>
                      </a:endParaRPr>
                    </a:p>
                  </a:txBody>
                  <a:tcPr marL="68580" marR="68580" marT="0" marB="0" anchor="ctr"/>
                </a:tc>
                <a:extLst>
                  <a:ext uri="{0D108BD9-81ED-4DB2-BD59-A6C34878D82A}">
                    <a16:rowId xmlns:a16="http://schemas.microsoft.com/office/drawing/2014/main" val="4078123682"/>
                  </a:ext>
                </a:extLst>
              </a:tr>
            </a:tbl>
          </a:graphicData>
        </a:graphic>
      </p:graphicFrame>
    </p:spTree>
    <p:extLst>
      <p:ext uri="{BB962C8B-B14F-4D97-AF65-F5344CB8AC3E}">
        <p14:creationId xmlns:p14="http://schemas.microsoft.com/office/powerpoint/2010/main" val="34798961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E0B2E0D6-1413-04D6-D751-233DAAC2E08B}"/>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23B5DF7B-22E1-B22A-7957-B82D443B7F75}"/>
              </a:ext>
            </a:extLst>
          </p:cNvPr>
          <p:cNvSpPr txBox="1">
            <a:spLocks noGrp="1"/>
          </p:cNvSpPr>
          <p:nvPr>
            <p:ph type="title"/>
          </p:nvPr>
        </p:nvSpPr>
        <p:spPr>
          <a:xfrm>
            <a:off x="722376" y="445024"/>
            <a:ext cx="3506724"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Kết</a:t>
            </a:r>
            <a:r>
              <a:rPr lang="en-US" b="1" dirty="0">
                <a:latin typeface="Oswald" pitchFamily="2" charset="0"/>
              </a:rPr>
              <a:t> quả </a:t>
            </a:r>
            <a:r>
              <a:rPr lang="en-US" b="1" dirty="0" err="1">
                <a:latin typeface="Oswald" pitchFamily="2" charset="0"/>
              </a:rPr>
              <a:t>thực</a:t>
            </a:r>
            <a:r>
              <a:rPr lang="en-US" b="1" dirty="0">
                <a:latin typeface="Oswald" pitchFamily="2" charset="0"/>
              </a:rPr>
              <a:t> </a:t>
            </a:r>
            <a:r>
              <a:rPr lang="en-US" b="1" dirty="0" err="1">
                <a:latin typeface="Oswald" pitchFamily="2" charset="0"/>
              </a:rPr>
              <a:t>nghiệm</a:t>
            </a:r>
            <a:endParaRPr lang="en-US" dirty="0">
              <a:latin typeface="Oswald" pitchFamily="2" charset="0"/>
            </a:endParaRPr>
          </a:p>
        </p:txBody>
      </p:sp>
      <p:pic>
        <p:nvPicPr>
          <p:cNvPr id="2" name="Picture 1" descr="A graph of different colored bars&#10;&#10;AI-generated content may be incorrect.">
            <a:extLst>
              <a:ext uri="{FF2B5EF4-FFF2-40B4-BE49-F238E27FC236}">
                <a16:creationId xmlns:a16="http://schemas.microsoft.com/office/drawing/2014/main" id="{F249CED7-BBDF-07B8-5334-381D0B2A332A}"/>
              </a:ext>
            </a:extLst>
          </p:cNvPr>
          <p:cNvPicPr>
            <a:picLocks noChangeAspect="1"/>
          </p:cNvPicPr>
          <p:nvPr/>
        </p:nvPicPr>
        <p:blipFill>
          <a:blip r:embed="rId3" cstate="print">
            <a:extLst>
              <a:ext uri="{28A0092B-C50C-407E-A947-70E740481C1C}">
                <a14:useLocalDpi xmlns:a14="http://schemas.microsoft.com/office/drawing/2010/main" val="0"/>
              </a:ext>
            </a:extLst>
          </a:blip>
          <a:srcRect l="1554"/>
          <a:stretch/>
        </p:blipFill>
        <p:spPr bwMode="auto">
          <a:xfrm>
            <a:off x="838200" y="1259316"/>
            <a:ext cx="5889371" cy="3439160"/>
          </a:xfrm>
          <a:prstGeom prst="rect">
            <a:avLst/>
          </a:prstGeom>
          <a:noFill/>
          <a:ln>
            <a:noFill/>
          </a:ln>
        </p:spPr>
      </p:pic>
    </p:spTree>
    <p:extLst>
      <p:ext uri="{BB962C8B-B14F-4D97-AF65-F5344CB8AC3E}">
        <p14:creationId xmlns:p14="http://schemas.microsoft.com/office/powerpoint/2010/main" val="30602375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807C8B15-E6C0-B693-5CD1-708CF11A9DA7}"/>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F21B37DE-E69A-801A-8E58-9B9E54694F2E}"/>
              </a:ext>
            </a:extLst>
          </p:cNvPr>
          <p:cNvSpPr txBox="1">
            <a:spLocks noGrp="1"/>
          </p:cNvSpPr>
          <p:nvPr>
            <p:ph type="title"/>
          </p:nvPr>
        </p:nvSpPr>
        <p:spPr>
          <a:xfrm>
            <a:off x="722376" y="445024"/>
            <a:ext cx="3506724"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Nhận</a:t>
            </a:r>
            <a:r>
              <a:rPr lang="en-US" b="1" dirty="0">
                <a:latin typeface="Oswald" pitchFamily="2" charset="0"/>
              </a:rPr>
              <a:t> </a:t>
            </a:r>
            <a:r>
              <a:rPr lang="en-US" b="1" dirty="0" err="1">
                <a:latin typeface="Oswald" pitchFamily="2" charset="0"/>
              </a:rPr>
              <a:t>xét</a:t>
            </a:r>
            <a:endParaRPr lang="en-US" dirty="0">
              <a:latin typeface="Oswald" pitchFamily="2" charset="0"/>
            </a:endParaRPr>
          </a:p>
        </p:txBody>
      </p:sp>
      <p:sp>
        <p:nvSpPr>
          <p:cNvPr id="6" name="TextBox 5">
            <a:extLst>
              <a:ext uri="{FF2B5EF4-FFF2-40B4-BE49-F238E27FC236}">
                <a16:creationId xmlns:a16="http://schemas.microsoft.com/office/drawing/2014/main" id="{A76EC469-DE0D-7079-6D43-89585F74DE95}"/>
              </a:ext>
            </a:extLst>
          </p:cNvPr>
          <p:cNvSpPr txBox="1"/>
          <p:nvPr/>
        </p:nvSpPr>
        <p:spPr>
          <a:xfrm>
            <a:off x="722376" y="1441905"/>
            <a:ext cx="5074920" cy="575670"/>
          </a:xfrm>
          <a:prstGeom prst="rect">
            <a:avLst/>
          </a:prstGeom>
          <a:noFill/>
        </p:spPr>
        <p:txBody>
          <a:bodyPr wrap="square">
            <a:spAutoFit/>
          </a:bodyPr>
          <a:lstStyle/>
          <a:p>
            <a:pPr>
              <a:lnSpc>
                <a:spcPct val="115000"/>
              </a:lnSpc>
              <a:spcAft>
                <a:spcPts val="800"/>
              </a:spcAft>
            </a:pP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Đầu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ra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Nhãn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phân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loại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cho</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biết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âm</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thanh</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đầu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vào</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có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phải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được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tổng</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hợp</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bởi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Deepfake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không</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5536896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8">
          <a:extLst>
            <a:ext uri="{FF2B5EF4-FFF2-40B4-BE49-F238E27FC236}">
              <a16:creationId xmlns:a16="http://schemas.microsoft.com/office/drawing/2014/main" id="{FE9CDA4C-5B0C-4718-95A5-D8EA8BA434BC}"/>
            </a:ext>
          </a:extLst>
        </p:cNvPr>
        <p:cNvGrpSpPr/>
        <p:nvPr/>
      </p:nvGrpSpPr>
      <p:grpSpPr>
        <a:xfrm>
          <a:off x="0" y="0"/>
          <a:ext cx="0" cy="0"/>
          <a:chOff x="0" y="0"/>
          <a:chExt cx="0" cy="0"/>
        </a:xfrm>
      </p:grpSpPr>
      <p:sp>
        <p:nvSpPr>
          <p:cNvPr id="329" name="Google Shape;329;p36">
            <a:extLst>
              <a:ext uri="{FF2B5EF4-FFF2-40B4-BE49-F238E27FC236}">
                <a16:creationId xmlns:a16="http://schemas.microsoft.com/office/drawing/2014/main" id="{318B1F0B-8A75-F892-09EB-BC40C9E76CEB}"/>
              </a:ext>
            </a:extLst>
          </p:cNvPr>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Oswald" pitchFamily="2" charset="0"/>
              </a:rPr>
              <a:t>Demo</a:t>
            </a:r>
            <a:endParaRPr b="1" dirty="0">
              <a:latin typeface="Oswald" pitchFamily="2" charset="0"/>
            </a:endParaRPr>
          </a:p>
        </p:txBody>
      </p:sp>
      <p:sp>
        <p:nvSpPr>
          <p:cNvPr id="331" name="Google Shape;331;p36">
            <a:extLst>
              <a:ext uri="{FF2B5EF4-FFF2-40B4-BE49-F238E27FC236}">
                <a16:creationId xmlns:a16="http://schemas.microsoft.com/office/drawing/2014/main" id="{DCB6E371-EF33-A9B5-CA97-FBD8D9415711}"/>
              </a:ext>
            </a:extLst>
          </p:cNvPr>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extLst>
      <p:ext uri="{BB962C8B-B14F-4D97-AF65-F5344CB8AC3E}">
        <p14:creationId xmlns:p14="http://schemas.microsoft.com/office/powerpoint/2010/main" val="27475640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9C965B9D-772A-15FD-7710-41C15B9A579D}"/>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7D59D4E7-0524-1797-D179-1A8668C31562}"/>
              </a:ext>
            </a:extLst>
          </p:cNvPr>
          <p:cNvSpPr txBox="1">
            <a:spLocks noGrp="1"/>
          </p:cNvSpPr>
          <p:nvPr>
            <p:ph type="title"/>
          </p:nvPr>
        </p:nvSpPr>
        <p:spPr>
          <a:xfrm>
            <a:off x="722376" y="445024"/>
            <a:ext cx="3506724" cy="9361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latin typeface="Oswald" pitchFamily="2" charset="0"/>
            </a:endParaRPr>
          </a:p>
        </p:txBody>
      </p:sp>
      <p:sp>
        <p:nvSpPr>
          <p:cNvPr id="6" name="TextBox 5">
            <a:extLst>
              <a:ext uri="{FF2B5EF4-FFF2-40B4-BE49-F238E27FC236}">
                <a16:creationId xmlns:a16="http://schemas.microsoft.com/office/drawing/2014/main" id="{4E8A9009-ACDB-B96C-1BB2-3D14CBC7C31D}"/>
              </a:ext>
            </a:extLst>
          </p:cNvPr>
          <p:cNvSpPr txBox="1"/>
          <p:nvPr/>
        </p:nvSpPr>
        <p:spPr>
          <a:xfrm>
            <a:off x="722376" y="1441905"/>
            <a:ext cx="5074920" cy="575670"/>
          </a:xfrm>
          <a:prstGeom prst="rect">
            <a:avLst/>
          </a:prstGeom>
          <a:noFill/>
        </p:spPr>
        <p:txBody>
          <a:bodyPr wrap="square">
            <a:spAutoFit/>
          </a:bodyPr>
          <a:lstStyle/>
          <a:p>
            <a:pPr>
              <a:lnSpc>
                <a:spcPct val="115000"/>
              </a:lnSpc>
              <a:spcAft>
                <a:spcPts val="800"/>
              </a:spcAft>
            </a:pP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Đầu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ra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Nhãn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phân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loại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cho</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biết</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âm</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thanh</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đầu</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vào</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có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phải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được</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tổng</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hợp</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bởi</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Deepfake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không</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7098982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Google Shape;396;p41"/>
          <p:cNvPicPr preferRelativeResize="0">
            <a:picLocks noGrp="1"/>
          </p:cNvPicPr>
          <p:nvPr>
            <p:ph type="pic" idx="2"/>
          </p:nvPr>
        </p:nvPicPr>
        <p:blipFill rotWithShape="1">
          <a:blip r:embed="rId3">
            <a:alphaModFix/>
          </a:blip>
          <a:srcRect l="34705" t="935" r="6048" b="581"/>
          <a:stretch/>
        </p:blipFill>
        <p:spPr>
          <a:xfrm>
            <a:off x="4494050" y="0"/>
            <a:ext cx="4649948" cy="5143499"/>
          </a:xfrm>
          <a:prstGeom prst="rect">
            <a:avLst/>
          </a:prstGeom>
        </p:spPr>
      </p:pic>
      <p:sp>
        <p:nvSpPr>
          <p:cNvPr id="397" name="Google Shape;397;p41"/>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 picture always reinforces the concept</a:t>
            </a:r>
            <a:endParaRPr dirty="0"/>
          </a:p>
        </p:txBody>
      </p:sp>
      <p:sp>
        <p:nvSpPr>
          <p:cNvPr id="398" name="Google Shape;398;p41"/>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8"/>
          <p:cNvSpPr txBox="1">
            <a:spLocks noGrp="1"/>
          </p:cNvSpPr>
          <p:nvPr>
            <p:ph type="subTitle" idx="1"/>
          </p:nvPr>
        </p:nvSpPr>
        <p:spPr>
          <a:xfrm>
            <a:off x="2212125" y="838350"/>
            <a:ext cx="5913900" cy="1626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375" name="Google Shape;375;p38"/>
          <p:cNvSpPr txBox="1">
            <a:spLocks noGrp="1"/>
          </p:cNvSpPr>
          <p:nvPr>
            <p:ph type="title"/>
          </p:nvPr>
        </p:nvSpPr>
        <p:spPr>
          <a:xfrm>
            <a:off x="2212125" y="2464650"/>
            <a:ext cx="59139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this template</a:t>
            </a:r>
            <a:endParaRPr dirty="0"/>
          </a:p>
        </p:txBody>
      </p:sp>
      <p:sp>
        <p:nvSpPr>
          <p:cNvPr id="296" name="Google Shape;296;p34"/>
          <p:cNvSpPr txBox="1">
            <a:spLocks noGrp="1"/>
          </p:cNvSpPr>
          <p:nvPr>
            <p:ph type="body" idx="4294967295"/>
          </p:nvPr>
        </p:nvSpPr>
        <p:spPr>
          <a:xfrm>
            <a:off x="720000" y="1036800"/>
            <a:ext cx="7704000" cy="502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latin typeface="Hanken Grotesk"/>
                <a:ea typeface="Hanken Grotesk"/>
                <a:cs typeface="Hanken Grotesk"/>
                <a:sym typeface="Hanken Grotesk"/>
              </a:rPr>
              <a:t>You can delete this slide when you’re done editing the presentation</a:t>
            </a:r>
            <a:endParaRPr>
              <a:latin typeface="Hanken Grotesk"/>
              <a:ea typeface="Hanken Grotesk"/>
              <a:cs typeface="Hanken Grotesk"/>
              <a:sym typeface="Hanken Grotesk"/>
            </a:endParaRPr>
          </a:p>
        </p:txBody>
      </p:sp>
      <p:sp>
        <p:nvSpPr>
          <p:cNvPr id="297" name="Google Shape;297;p34"/>
          <p:cNvSpPr txBox="1"/>
          <p:nvPr/>
        </p:nvSpPr>
        <p:spPr>
          <a:xfrm>
            <a:off x="726775" y="40004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t>
            </a:r>
            <a:r>
              <a:rPr lang="en" sz="1000" b="1" u="sng">
                <a:solidFill>
                  <a:schemeClr val="dk1"/>
                </a:solidFill>
                <a:latin typeface="Hanken Grotesk"/>
                <a:ea typeface="Hanken Grotesk"/>
                <a:cs typeface="Hanken Grotesk"/>
                <a:sym typeface="Hanken Grotesk"/>
              </a:rPr>
              <a:t>AQs</a:t>
            </a:r>
            <a:endParaRPr sz="1000" b="1" u="sng">
              <a:solidFill>
                <a:schemeClr val="dk1"/>
              </a:solidFill>
              <a:latin typeface="Hanken Grotesk"/>
              <a:ea typeface="Hanken Grotesk"/>
              <a:cs typeface="Hanken Grotesk"/>
              <a:sym typeface="Hanken Grotesk"/>
            </a:endParaRPr>
          </a:p>
        </p:txBody>
      </p:sp>
      <p:sp>
        <p:nvSpPr>
          <p:cNvPr id="298" name="Google Shape;298;p34"/>
          <p:cNvSpPr txBox="1"/>
          <p:nvPr/>
        </p:nvSpPr>
        <p:spPr>
          <a:xfrm>
            <a:off x="3070125" y="4000475"/>
            <a:ext cx="5261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Hanken Grotesk"/>
              <a:ea typeface="Hanken Grotesk"/>
              <a:cs typeface="Hanken Grotesk"/>
              <a:sym typeface="Hanken Grotesk"/>
            </a:endParaRPr>
          </a:p>
        </p:txBody>
      </p:sp>
      <p:graphicFrame>
        <p:nvGraphicFramePr>
          <p:cNvPr id="299" name="Google Shape;299;p34"/>
          <p:cNvGraphicFramePr/>
          <p:nvPr/>
        </p:nvGraphicFramePr>
        <p:xfrm>
          <a:off x="726775" y="1536810"/>
          <a:ext cx="7704000" cy="2311925"/>
        </p:xfrm>
        <a:graphic>
          <a:graphicData uri="http://schemas.openxmlformats.org/drawingml/2006/table">
            <a:tbl>
              <a:tblPr>
                <a:noFill/>
                <a:tableStyleId>{A0422EF5-0865-4F65-969D-77A4994D77BE}</a:tableStyleId>
              </a:tblPr>
              <a:tblGrid>
                <a:gridCol w="2343350">
                  <a:extLst>
                    <a:ext uri="{9D8B030D-6E8A-4147-A177-3AD203B41FA5}">
                      <a16:colId xmlns:a16="http://schemas.microsoft.com/office/drawing/2014/main" val="20000"/>
                    </a:ext>
                  </a:extLst>
                </a:gridCol>
                <a:gridCol w="5360650">
                  <a:extLst>
                    <a:ext uri="{9D8B030D-6E8A-4147-A177-3AD203B41FA5}">
                      <a16:colId xmlns:a16="http://schemas.microsoft.com/office/drawing/2014/main" val="20001"/>
                    </a:ext>
                  </a:extLst>
                </a:gridCol>
              </a:tblGrid>
              <a:tr h="384050">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1" action="ppaction://hlinksldjump">
                            <a:extLst>
                              <a:ext uri="{A12FA001-AC4F-418D-AE19-62706E023703}">
                                <ahyp:hlinkClr xmlns:ahyp="http://schemas.microsoft.com/office/drawing/2018/hyperlinkcolor" val="tx"/>
                              </a:ext>
                            </a:extLst>
                          </a:hlinkClick>
                        </a:rPr>
                        <a:t>Fonts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2" action="ppaction://hlinksldjump">
                            <a:extLst>
                              <a:ext uri="{A12FA001-AC4F-418D-AE19-62706E023703}">
                                <ahyp:hlinkClr xmlns:ahyp="http://schemas.microsoft.com/office/drawing/2018/hyperlinkcolor" val="tx"/>
                              </a:ext>
                            </a:extLst>
                          </a:hlinkClick>
                        </a:rPr>
                        <a:t>Used</a:t>
                      </a:r>
                      <a:r>
                        <a:rPr lang="en" sz="1000">
                          <a:solidFill>
                            <a:schemeClr val="dk1"/>
                          </a:solidFill>
                          <a:uFill>
                            <a:noFill/>
                          </a:uFill>
                          <a:latin typeface="Figtree Black"/>
                          <a:ea typeface="Figtree Black"/>
                          <a:cs typeface="Figtree Black"/>
                          <a:sym typeface="Figtree Black"/>
                          <a:hlinkClick r:id="rId12" action="ppaction://hlinksldjump">
                            <a:extLst>
                              <a:ext uri="{A12FA001-AC4F-418D-AE19-62706E023703}">
                                <ahyp:hlinkClr xmlns:ahyp="http://schemas.microsoft.com/office/drawing/2018/hyperlinkcolor" val="tx"/>
                              </a:ext>
                            </a:extLst>
                          </a:hlinkCli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r:id="rId13" action="ppaction://hlinksldjump">
                            <a:extLst>
                              <a:ext uri="{A12FA001-AC4F-418D-AE19-62706E023703}">
                                <ahyp:hlinkClr xmlns:ahyp="http://schemas.microsoft.com/office/drawing/2018/hyperlinkcolor" val="tx"/>
                              </a:ext>
                            </a:extLst>
                          </a:hlinkClick>
                        </a:rPr>
                        <a:t>alternative resources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4" action="ppaction://hlinksldjump">
                            <a:extLst>
                              <a:ext uri="{A12FA001-AC4F-418D-AE19-62706E023703}">
                                <ahyp:hlinkClr xmlns:ahyp="http://schemas.microsoft.com/office/drawing/2018/hyperlinkcolor" val="tx"/>
                              </a:ext>
                            </a:extLst>
                          </a:hlinkClick>
                        </a:rPr>
                        <a:t>Thanks</a:t>
                      </a:r>
                      <a:r>
                        <a:rPr lang="en" sz="1000" u="sng">
                          <a:solidFill>
                            <a:schemeClr val="dk1"/>
                          </a:solidFill>
                          <a:latin typeface="Figtree Black"/>
                          <a:ea typeface="Figtree Black"/>
                          <a:cs typeface="Figtree Black"/>
                          <a:sym typeface="Figtree Black"/>
                        </a:rPr>
                        <a:t> slide</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1" action="ppaction://hlinksldjump">
                            <a:extLst>
                              <a:ext uri="{A12FA001-AC4F-418D-AE19-62706E023703}">
                                <ahyp:hlinkClr xmlns:ahyp="http://schemas.microsoft.com/office/drawing/2018/hyperlinkcolor" val="tx"/>
                              </a:ext>
                            </a:extLst>
                          </a:hlinkClick>
                        </a:rPr>
                        <a:t>Colors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5" action="ppaction://hlinksldjump">
                            <a:extLst>
                              <a:ext uri="{A12FA001-AC4F-418D-AE19-62706E023703}">
                                <ahyp:hlinkClr xmlns:ahyp="http://schemas.microsoft.com/office/drawing/2018/hyperlinkcolor" val="tx"/>
                              </a:ext>
                            </a:extLst>
                          </a:hlinkClick>
                        </a:rPr>
                        <a:t>Icons</a:t>
                      </a:r>
                      <a:r>
                        <a:rPr lang="en" sz="1000">
                          <a:solidFill>
                            <a:schemeClr val="dk1"/>
                          </a:solidFill>
                          <a:latin typeface="Figtree Black"/>
                          <a:ea typeface="Figtree Black"/>
                          <a:cs typeface="Figtree Black"/>
                          <a:sym typeface="Figtree Black"/>
                        </a:rPr>
                        <a:t> and </a:t>
                      </a:r>
                      <a:r>
                        <a:rPr lang="en" sz="1000" u="sng">
                          <a:solidFill>
                            <a:schemeClr val="dk1"/>
                          </a:solidFill>
                          <a:latin typeface="Figtree Black"/>
                          <a:ea typeface="Figtree Black"/>
                          <a:cs typeface="Figtree Black"/>
                          <a:sym typeface="Figtree Black"/>
                          <a:hlinkClick r:id="rId16" action="ppaction://hlinksldjump">
                            <a:extLst>
                              <a:ext uri="{A12FA001-AC4F-418D-AE19-62706E023703}">
                                <ahyp:hlinkClr xmlns:ahyp="http://schemas.microsoft.com/office/drawing/2018/hyperlinkcolor" val="tx"/>
                              </a:ext>
                            </a:extLst>
                          </a:hlinkClick>
                        </a:rPr>
                        <a:t>infographic resources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85575">
                <a:tc>
                  <a:txBody>
                    <a:bodyPr/>
                    <a:lstStyle/>
                    <a:p>
                      <a:pPr marL="0" lvl="0" indent="0" algn="l" rtl="0">
                        <a:spcBef>
                          <a:spcPts val="0"/>
                        </a:spcBef>
                        <a:spcAft>
                          <a:spcPts val="0"/>
                        </a:spcAft>
                        <a:buNone/>
                      </a:pPr>
                      <a:r>
                        <a:rPr lang="en" sz="1000">
                          <a:solidFill>
                            <a:schemeClr val="dk1"/>
                          </a:solidFill>
                          <a:latin typeface="Figtree Black"/>
                          <a:ea typeface="Figtree Black"/>
                          <a:cs typeface="Figtree Black"/>
                          <a:sym typeface="Figtree Black"/>
                        </a:rPr>
                        <a:t>Editable presentation theme </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Oswald" pitchFamily="2" charset="0"/>
              </a:rPr>
              <a:t>Phát biểu bài toán</a:t>
            </a:r>
            <a:endParaRPr b="1" dirty="0">
              <a:latin typeface="Oswald" pitchFamily="2" charset="0"/>
            </a:endParaRPr>
          </a:p>
        </p:txBody>
      </p:sp>
      <p:sp>
        <p:nvSpPr>
          <p:cNvPr id="331" name="Google Shape;331;p36"/>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Purpose statement</a:t>
            </a:r>
            <a:endParaRPr/>
          </a:p>
        </p:txBody>
      </p:sp>
      <p:sp>
        <p:nvSpPr>
          <p:cNvPr id="337" name="Google Shape;337;p37"/>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 The planet’s name has nothing to do with the liquid metal</a:t>
            </a:r>
            <a:endParaRPr/>
          </a:p>
        </p:txBody>
      </p:sp>
      <p:sp>
        <p:nvSpPr>
          <p:cNvPr id="338" name="Google Shape;338;p37"/>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Mercury?</a:t>
            </a:r>
            <a:endParaRPr/>
          </a:p>
        </p:txBody>
      </p:sp>
      <p:sp>
        <p:nvSpPr>
          <p:cNvPr id="341" name="Google Shape;341;p37"/>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Venus?</a:t>
            </a:r>
            <a:endParaRPr/>
          </a:p>
        </p:txBody>
      </p:sp>
      <p:sp>
        <p:nvSpPr>
          <p:cNvPr id="342" name="Google Shape;342;p37"/>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7"/>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7"/>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7"/>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7"/>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9"/>
          <p:cNvSpPr txBox="1">
            <a:spLocks noGrp="1"/>
          </p:cNvSpPr>
          <p:nvPr>
            <p:ph type="title"/>
          </p:nvPr>
        </p:nvSpPr>
        <p:spPr>
          <a:xfrm>
            <a:off x="2603050" y="1856113"/>
            <a:ext cx="5827800" cy="10245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98,300,000</a:t>
            </a:r>
            <a:endParaRPr/>
          </a:p>
        </p:txBody>
      </p:sp>
      <p:sp>
        <p:nvSpPr>
          <p:cNvPr id="381" name="Google Shape;381;p39"/>
          <p:cNvSpPr txBox="1">
            <a:spLocks noGrp="1"/>
          </p:cNvSpPr>
          <p:nvPr>
            <p:ph type="subTitle" idx="1"/>
          </p:nvPr>
        </p:nvSpPr>
        <p:spPr>
          <a:xfrm>
            <a:off x="2603050" y="2880588"/>
            <a:ext cx="5827800" cy="4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0"/>
          <p:cNvSpPr txBox="1">
            <a:spLocks noGrp="1"/>
          </p:cNvSpPr>
          <p:nvPr>
            <p:ph type="subTitle" idx="1"/>
          </p:nvPr>
        </p:nvSpPr>
        <p:spPr>
          <a:xfrm>
            <a:off x="707575" y="1308392"/>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387" name="Google Shape;387;p40"/>
          <p:cNvSpPr txBox="1">
            <a:spLocks noGrp="1"/>
          </p:cNvSpPr>
          <p:nvPr>
            <p:ph type="title"/>
          </p:nvPr>
        </p:nvSpPr>
        <p:spPr>
          <a:xfrm>
            <a:off x="707575" y="539500"/>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9h 55m 23s</a:t>
            </a:r>
            <a:endParaRPr/>
          </a:p>
        </p:txBody>
      </p:sp>
      <p:sp>
        <p:nvSpPr>
          <p:cNvPr id="388" name="Google Shape;388;p40"/>
          <p:cNvSpPr txBox="1">
            <a:spLocks noGrp="1"/>
          </p:cNvSpPr>
          <p:nvPr>
            <p:ph type="title" idx="2"/>
          </p:nvPr>
        </p:nvSpPr>
        <p:spPr>
          <a:xfrm>
            <a:off x="707575" y="1901349"/>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333,000</a:t>
            </a:r>
            <a:endParaRPr/>
          </a:p>
        </p:txBody>
      </p:sp>
      <p:sp>
        <p:nvSpPr>
          <p:cNvPr id="389" name="Google Shape;389;p40"/>
          <p:cNvSpPr txBox="1">
            <a:spLocks noGrp="1"/>
          </p:cNvSpPr>
          <p:nvPr>
            <p:ph type="subTitle" idx="3"/>
          </p:nvPr>
        </p:nvSpPr>
        <p:spPr>
          <a:xfrm>
            <a:off x="707575" y="2670245"/>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390" name="Google Shape;390;p40"/>
          <p:cNvSpPr txBox="1">
            <a:spLocks noGrp="1"/>
          </p:cNvSpPr>
          <p:nvPr>
            <p:ph type="title" idx="4"/>
          </p:nvPr>
        </p:nvSpPr>
        <p:spPr>
          <a:xfrm>
            <a:off x="707575" y="3263198"/>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386,000 km</a:t>
            </a:r>
            <a:endParaRPr/>
          </a:p>
        </p:txBody>
      </p:sp>
      <p:sp>
        <p:nvSpPr>
          <p:cNvPr id="391" name="Google Shape;391;p40"/>
          <p:cNvSpPr txBox="1">
            <a:spLocks noGrp="1"/>
          </p:cNvSpPr>
          <p:nvPr>
            <p:ph type="subTitle" idx="5"/>
          </p:nvPr>
        </p:nvSpPr>
        <p:spPr>
          <a:xfrm>
            <a:off x="707575" y="4032098"/>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p42"/>
          <p:cNvPicPr preferRelativeResize="0">
            <a:picLocks noGrp="1"/>
          </p:cNvPicPr>
          <p:nvPr>
            <p:ph type="pic" idx="2"/>
          </p:nvPr>
        </p:nvPicPr>
        <p:blipFill rotWithShape="1">
          <a:blip r:embed="rId3">
            <a:alphaModFix/>
          </a:blip>
          <a:srcRect t="7741" b="7741"/>
          <a:stretch/>
        </p:blipFill>
        <p:spPr>
          <a:xfrm>
            <a:off x="0" y="0"/>
            <a:ext cx="9144003" cy="5143502"/>
          </a:xfrm>
          <a:prstGeom prst="rect">
            <a:avLst/>
          </a:prstGeom>
        </p:spPr>
      </p:pic>
      <p:sp>
        <p:nvSpPr>
          <p:cNvPr id="404" name="Google Shape;404;p42"/>
          <p:cNvSpPr/>
          <p:nvPr/>
        </p:nvSpPr>
        <p:spPr>
          <a:xfrm>
            <a:off x="6299125" y="3005225"/>
            <a:ext cx="4263300" cy="426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43"/>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w="19050" cap="flat" cmpd="sng">
            <a:solidFill>
              <a:schemeClr val="dk1"/>
            </a:solidFill>
            <a:prstDash val="solid"/>
            <a:round/>
            <a:headEnd type="none" w="med" len="med"/>
            <a:tailEnd type="none" w="med" len="med"/>
          </a:ln>
        </p:spPr>
      </p:cxnSp>
      <p:sp>
        <p:nvSpPr>
          <p:cNvPr id="422" name="Google Shape;422;p4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5" name="Google Shape;455;p44"/>
          <p:cNvCxnSpPr>
            <a:stCxn id="426" idx="2"/>
            <a:endCxn id="431" idx="0"/>
          </p:cNvCxnSpPr>
          <p:nvPr/>
        </p:nvCxnSpPr>
        <p:spPr>
          <a:xfrm rot="-5400000" flipH="1">
            <a:off x="4677224" y="3033275"/>
            <a:ext cx="410400" cy="17127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6" name="Google Shape;456;p44"/>
          <p:cNvCxnSpPr>
            <a:stCxn id="428" idx="2"/>
            <a:endCxn id="431" idx="0"/>
          </p:cNvCxnSpPr>
          <p:nvPr/>
        </p:nvCxnSpPr>
        <p:spPr>
          <a:xfrm rot="-5400000" flipH="1">
            <a:off x="5533947" y="3889325"/>
            <a:ext cx="410400" cy="6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7" name="Google Shape;457;p44"/>
          <p:cNvCxnSpPr>
            <a:stCxn id="430" idx="2"/>
            <a:endCxn id="431" idx="0"/>
          </p:cNvCxnSpPr>
          <p:nvPr/>
        </p:nvCxnSpPr>
        <p:spPr>
          <a:xfrm rot="5400000">
            <a:off x="6400526" y="3022775"/>
            <a:ext cx="410400" cy="1733700"/>
          </a:xfrm>
          <a:prstGeom prst="bentConnector3">
            <a:avLst>
              <a:gd name="adj1" fmla="val 50003"/>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5"/>
          <p:cNvSpPr/>
          <p:nvPr/>
        </p:nvSpPr>
        <p:spPr>
          <a:xfrm>
            <a:off x="2593875" y="3526538"/>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1984275" y="238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1374675" y="120922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Hypotheses</a:t>
            </a:r>
            <a:endParaRPr/>
          </a:p>
        </p:txBody>
      </p:sp>
      <p:sp>
        <p:nvSpPr>
          <p:cNvPr id="466" name="Google Shape;466;p45"/>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Sun.The planet’s name has nothing to do with the liquid metal</a:t>
            </a:r>
            <a:endParaRPr/>
          </a:p>
        </p:txBody>
      </p:sp>
      <p:sp>
        <p:nvSpPr>
          <p:cNvPr id="467" name="Google Shape;467;p45"/>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its atmosphere is poisonous</a:t>
            </a:r>
            <a:endParaRPr/>
          </a:p>
        </p:txBody>
      </p:sp>
      <p:sp>
        <p:nvSpPr>
          <p:cNvPr id="468" name="Google Shape;468;p45"/>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 was named after the Roman god</a:t>
            </a:r>
            <a:endParaRPr/>
          </a:p>
        </p:txBody>
      </p:sp>
      <p:sp>
        <p:nvSpPr>
          <p:cNvPr id="469" name="Google Shape;469;p45"/>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1</a:t>
            </a:r>
            <a:endParaRPr/>
          </a:p>
        </p:txBody>
      </p:sp>
      <p:sp>
        <p:nvSpPr>
          <p:cNvPr id="470" name="Google Shape;470;p45"/>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2</a:t>
            </a:r>
            <a:endParaRPr/>
          </a:p>
        </p:txBody>
      </p:sp>
      <p:sp>
        <p:nvSpPr>
          <p:cNvPr id="471" name="Google Shape;471;p45"/>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3</a:t>
            </a:r>
            <a:endParaRPr/>
          </a:p>
        </p:txBody>
      </p:sp>
      <p:grpSp>
        <p:nvGrpSpPr>
          <p:cNvPr id="472" name="Google Shape;472;p45"/>
          <p:cNvGrpSpPr/>
          <p:nvPr/>
        </p:nvGrpSpPr>
        <p:grpSpPr>
          <a:xfrm>
            <a:off x="2103113" y="2467625"/>
            <a:ext cx="278600" cy="345000"/>
            <a:chOff x="2532463" y="3657550"/>
            <a:chExt cx="278600" cy="345000"/>
          </a:xfrm>
        </p:grpSpPr>
        <p:sp>
          <p:nvSpPr>
            <p:cNvPr id="473" name="Google Shape;473;p45"/>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5"/>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5"/>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5"/>
          <p:cNvGrpSpPr/>
          <p:nvPr/>
        </p:nvGrpSpPr>
        <p:grpSpPr>
          <a:xfrm>
            <a:off x="1460838" y="1295038"/>
            <a:ext cx="343950" cy="344675"/>
            <a:chOff x="2509913" y="2520475"/>
            <a:chExt cx="343950" cy="344675"/>
          </a:xfrm>
        </p:grpSpPr>
        <p:sp>
          <p:nvSpPr>
            <p:cNvPr id="480" name="Google Shape;480;p45"/>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5"/>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5"/>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5"/>
          <p:cNvGrpSpPr/>
          <p:nvPr/>
        </p:nvGrpSpPr>
        <p:grpSpPr>
          <a:xfrm>
            <a:off x="2680038" y="3640513"/>
            <a:ext cx="343950" cy="288325"/>
            <a:chOff x="7796863" y="2004525"/>
            <a:chExt cx="343950" cy="288325"/>
          </a:xfrm>
        </p:grpSpPr>
        <p:sp>
          <p:nvSpPr>
            <p:cNvPr id="489" name="Google Shape;489;p45"/>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5"/>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8" name="Google Shape;498;p45"/>
          <p:cNvCxnSpPr>
            <a:stCxn id="464" idx="2"/>
          </p:cNvCxnSpPr>
          <p:nvPr/>
        </p:nvCxnSpPr>
        <p:spPr>
          <a:xfrm>
            <a:off x="1632825" y="1725525"/>
            <a:ext cx="0" cy="3441900"/>
          </a:xfrm>
          <a:prstGeom prst="straightConnector1">
            <a:avLst/>
          </a:prstGeom>
          <a:noFill/>
          <a:ln w="19050" cap="flat" cmpd="sng">
            <a:solidFill>
              <a:schemeClr val="dk1"/>
            </a:solidFill>
            <a:prstDash val="solid"/>
            <a:round/>
            <a:headEnd type="none" w="med" len="med"/>
            <a:tailEnd type="none" w="med" len="med"/>
          </a:ln>
        </p:spPr>
      </p:cxnSp>
      <p:cxnSp>
        <p:nvCxnSpPr>
          <p:cNvPr id="499" name="Google Shape;499;p45"/>
          <p:cNvCxnSpPr>
            <a:stCxn id="463" idx="2"/>
          </p:cNvCxnSpPr>
          <p:nvPr/>
        </p:nvCxnSpPr>
        <p:spPr>
          <a:xfrm>
            <a:off x="2242425" y="2898275"/>
            <a:ext cx="0" cy="2295600"/>
          </a:xfrm>
          <a:prstGeom prst="straightConnector1">
            <a:avLst/>
          </a:prstGeom>
          <a:noFill/>
          <a:ln w="19050" cap="flat" cmpd="sng">
            <a:solidFill>
              <a:schemeClr val="dk1"/>
            </a:solidFill>
            <a:prstDash val="solid"/>
            <a:round/>
            <a:headEnd type="none" w="med" len="med"/>
            <a:tailEnd type="none" w="med" len="med"/>
          </a:ln>
        </p:spPr>
      </p:cxnSp>
      <p:cxnSp>
        <p:nvCxnSpPr>
          <p:cNvPr id="500" name="Google Shape;500;p45"/>
          <p:cNvCxnSpPr>
            <a:stCxn id="462" idx="2"/>
          </p:cNvCxnSpPr>
          <p:nvPr/>
        </p:nvCxnSpPr>
        <p:spPr>
          <a:xfrm>
            <a:off x="2852025" y="4042838"/>
            <a:ext cx="0" cy="11841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objectives</a:t>
            </a:r>
            <a:endParaRPr/>
          </a:p>
        </p:txBody>
      </p:sp>
      <p:sp>
        <p:nvSpPr>
          <p:cNvPr id="506" name="Google Shape;506;p46"/>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07" name="Google Shape;507;p46"/>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08" name="Google Shape;508;p46"/>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09" name="Google Shape;509;p46"/>
          <p:cNvSpPr txBox="1">
            <a:spLocks noGrp="1"/>
          </p:cNvSpPr>
          <p:nvPr>
            <p:ph type="subTitle" idx="4"/>
          </p:nvPr>
        </p:nvSpPr>
        <p:spPr>
          <a:xfrm>
            <a:off x="977801"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10" name="Google Shape;510;p46"/>
          <p:cNvSpPr txBox="1">
            <a:spLocks noGrp="1"/>
          </p:cNvSpPr>
          <p:nvPr>
            <p:ph type="subTitle" idx="5"/>
          </p:nvPr>
        </p:nvSpPr>
        <p:spPr>
          <a:xfrm>
            <a:off x="3450748"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11" name="Google Shape;511;p46"/>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512" name="Google Shape;512;p46"/>
          <p:cNvGrpSpPr/>
          <p:nvPr/>
        </p:nvGrpSpPr>
        <p:grpSpPr>
          <a:xfrm>
            <a:off x="1987939" y="1746050"/>
            <a:ext cx="222225" cy="345000"/>
            <a:chOff x="1063938" y="3093725"/>
            <a:chExt cx="222225" cy="345000"/>
          </a:xfrm>
        </p:grpSpPr>
        <p:sp>
          <p:nvSpPr>
            <p:cNvPr id="513" name="Google Shape;513;p46"/>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6"/>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6"/>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6"/>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46"/>
          <p:cNvGrpSpPr/>
          <p:nvPr/>
        </p:nvGrpSpPr>
        <p:grpSpPr>
          <a:xfrm>
            <a:off x="4399498" y="1746563"/>
            <a:ext cx="345000" cy="343975"/>
            <a:chOff x="1799738" y="3074500"/>
            <a:chExt cx="345000" cy="343975"/>
          </a:xfrm>
        </p:grpSpPr>
        <p:sp>
          <p:nvSpPr>
            <p:cNvPr id="521" name="Google Shape;521;p46"/>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6"/>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6"/>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46"/>
          <p:cNvGrpSpPr/>
          <p:nvPr/>
        </p:nvGrpSpPr>
        <p:grpSpPr>
          <a:xfrm>
            <a:off x="6872438" y="1746038"/>
            <a:ext cx="345000" cy="345050"/>
            <a:chOff x="6980063" y="2520150"/>
            <a:chExt cx="345000" cy="345050"/>
          </a:xfrm>
        </p:grpSpPr>
        <p:sp>
          <p:nvSpPr>
            <p:cNvPr id="530" name="Google Shape;530;p46"/>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6"/>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6"/>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6"/>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36" name="Google Shape;536;p46"/>
          <p:cNvCxnSpPr/>
          <p:nvPr/>
        </p:nvCxnSpPr>
        <p:spPr>
          <a:xfrm>
            <a:off x="7044950"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7" name="Google Shape;537;p46"/>
          <p:cNvCxnSpPr>
            <a:stCxn id="507" idx="2"/>
          </p:cNvCxnSpPr>
          <p:nvPr/>
        </p:nvCxnSpPr>
        <p:spPr>
          <a:xfrm>
            <a:off x="4571998"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8" name="Google Shape;538;p46"/>
          <p:cNvCxnSpPr>
            <a:stCxn id="506" idx="2"/>
          </p:cNvCxnSpPr>
          <p:nvPr/>
        </p:nvCxnSpPr>
        <p:spPr>
          <a:xfrm>
            <a:off x="2099051" y="3509025"/>
            <a:ext cx="0" cy="1694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544" name="Google Shape;544;p47"/>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45" name="Google Shape;545;p47"/>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a:t>
            </a:r>
            <a:endParaRPr/>
          </a:p>
          <a:p>
            <a:pPr marL="0" lvl="0" indent="0" algn="ctr" rtl="0">
              <a:spcBef>
                <a:spcPts val="0"/>
              </a:spcBef>
              <a:spcAft>
                <a:spcPts val="0"/>
              </a:spcAft>
              <a:buNone/>
            </a:pPr>
            <a:r>
              <a:rPr lang="en"/>
              <a:t>high temperatures</a:t>
            </a:r>
            <a:endParaRPr/>
          </a:p>
        </p:txBody>
      </p:sp>
      <p:sp>
        <p:nvSpPr>
          <p:cNvPr id="546" name="Google Shape;546;p47"/>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7" name="Google Shape;547;p47"/>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8" name="Google Shape;548;p47"/>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9" name="Google Shape;549;p47"/>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50" name="Google Shape;550;p47"/>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551" name="Google Shape;551;p47"/>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52" name="Google Shape;552;p47"/>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53" name="Google Shape;553;p47"/>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54" name="Google Shape;554;p47"/>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55" name="Google Shape;555;p47"/>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sp>
        <p:nvSpPr>
          <p:cNvPr id="596" name="Google Shape;596;p48"/>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Mercury is the closest planet to the Sun and the smallest one</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Mars is full of iron oxide dust, which gives the planet its reddish cast</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Jupiter is a gas giant and the biggest planet in the Solar System</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Venus has a beautiful name and is the second planet from the Sun</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Earth is the third planet from the Sun and harbors life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1B08F388-AF9F-ADA6-5736-FF0C7D845C4D}"/>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22890572-A088-C150-890B-ED30E79CFD4F}"/>
              </a:ext>
            </a:extLst>
          </p:cNvPr>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Oswald" pitchFamily="2" charset="0"/>
              </a:rPr>
              <a:t>Bài toán nhận diện âm thanh giả mạo</a:t>
            </a:r>
            <a:endParaRPr b="1" dirty="0">
              <a:latin typeface="Oswald" pitchFamily="2" charset="0"/>
            </a:endParaRPr>
          </a:p>
        </p:txBody>
      </p:sp>
      <p:sp>
        <p:nvSpPr>
          <p:cNvPr id="660" name="Google Shape;660;p53">
            <a:extLst>
              <a:ext uri="{FF2B5EF4-FFF2-40B4-BE49-F238E27FC236}">
                <a16:creationId xmlns:a16="http://schemas.microsoft.com/office/drawing/2014/main" id="{95BB089B-1FF9-5FD0-4204-42CFCB366EF7}"/>
              </a:ext>
            </a:extLst>
          </p:cNvPr>
          <p:cNvSpPr txBox="1"/>
          <p:nvPr/>
        </p:nvSpPr>
        <p:spPr>
          <a:xfrm>
            <a:off x="722376" y="2870350"/>
            <a:ext cx="5925700" cy="113015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chemeClr val="dk1"/>
                </a:solidFill>
                <a:latin typeface="Hanken Grotesk"/>
                <a:ea typeface="Hanken Grotesk"/>
                <a:cs typeface="Hanken Grotesk"/>
                <a:sym typeface="Hanken Grotesk"/>
              </a:rPr>
              <a:t>Đầu</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vào</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Âm</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thanh</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thô</a:t>
            </a:r>
            <a:r>
              <a:rPr lang="en-US" dirty="0">
                <a:solidFill>
                  <a:schemeClr val="dk1"/>
                </a:solidFill>
                <a:latin typeface="Hanken Grotesk"/>
                <a:ea typeface="Hanken Grotesk"/>
                <a:cs typeface="Hanken Grotesk"/>
                <a:sym typeface="Hanken Grotesk"/>
              </a:rPr>
              <a:t> có </a:t>
            </a:r>
            <a:r>
              <a:rPr lang="en-US" dirty="0" err="1">
                <a:solidFill>
                  <a:schemeClr val="dk1"/>
                </a:solidFill>
                <a:latin typeface="Hanken Grotesk"/>
                <a:ea typeface="Hanken Grotesk"/>
                <a:cs typeface="Hanken Grotesk"/>
                <a:sym typeface="Hanken Grotesk"/>
              </a:rPr>
              <a:t>tần</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sô</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lấy</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mẫu</a:t>
            </a:r>
            <a:r>
              <a:rPr lang="en-US" dirty="0">
                <a:solidFill>
                  <a:schemeClr val="dk1"/>
                </a:solidFill>
                <a:latin typeface="Hanken Grotesk"/>
                <a:ea typeface="Hanken Grotesk"/>
                <a:cs typeface="Hanken Grotesk"/>
                <a:sym typeface="Hanken Grotesk"/>
              </a:rPr>
              <a:t> 16000Hz</a:t>
            </a:r>
          </a:p>
          <a:p>
            <a:pPr marL="0" lvl="0" indent="0" algn="l" rtl="0">
              <a:lnSpc>
                <a:spcPct val="115000"/>
              </a:lnSpc>
              <a:spcBef>
                <a:spcPts val="0"/>
              </a:spcBef>
              <a:spcAft>
                <a:spcPts val="0"/>
              </a:spcAft>
              <a:buNone/>
            </a:pPr>
            <a:r>
              <a:rPr lang="vi-VN" dirty="0">
                <a:solidFill>
                  <a:schemeClr val="dk1"/>
                </a:solidFill>
                <a:latin typeface="Hanken Grotesk"/>
                <a:ea typeface="Hanken Grotesk"/>
                <a:cs typeface="Hanken Grotesk"/>
                <a:sym typeface="Hanken Grotesk"/>
              </a:rPr>
              <a:t>Đầu ra: Nhãn phân loại cho biết âm thanh đầu vào có phải được tổng hợp bởi Deepfake không</a:t>
            </a:r>
            <a:endParaRPr lang="en-US" dirty="0">
              <a:solidFill>
                <a:schemeClr val="dk1"/>
              </a:solidFill>
              <a:latin typeface="Hanken Grotesk"/>
              <a:ea typeface="Hanken Grotesk"/>
              <a:cs typeface="Hanken Grotesk"/>
              <a:sym typeface="Hanken Grotesk"/>
            </a:endParaRPr>
          </a:p>
        </p:txBody>
      </p:sp>
      <p:sp>
        <p:nvSpPr>
          <p:cNvPr id="2" name="Google Shape;660;p53">
            <a:extLst>
              <a:ext uri="{FF2B5EF4-FFF2-40B4-BE49-F238E27FC236}">
                <a16:creationId xmlns:a16="http://schemas.microsoft.com/office/drawing/2014/main" id="{1E566206-7BF8-1FC4-8770-E1650C434FB6}"/>
              </a:ext>
            </a:extLst>
          </p:cNvPr>
          <p:cNvSpPr txBox="1"/>
          <p:nvPr/>
        </p:nvSpPr>
        <p:spPr>
          <a:xfrm>
            <a:off x="722376" y="1708075"/>
            <a:ext cx="5925700" cy="113015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sung </a:t>
            </a:r>
            <a:r>
              <a:rPr lang="en-US" dirty="0" err="1">
                <a:solidFill>
                  <a:srgbClr val="FF0000"/>
                </a:solidFill>
                <a:latin typeface="Hanken Grotesk"/>
                <a:ea typeface="Hanken Grotesk"/>
                <a:cs typeface="Hanken Grotesk"/>
                <a:sym typeface="Hanken Grotesk"/>
              </a:rPr>
              <a:t>sơ</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đô</a:t>
            </a:r>
            <a:r>
              <a:rPr lang="en-US" dirty="0">
                <a:solidFill>
                  <a:srgbClr val="FF0000"/>
                </a:solidFill>
                <a:latin typeface="Hanken Grotesk"/>
                <a:ea typeface="Hanken Grotesk"/>
                <a:cs typeface="Hanken Grotesk"/>
                <a:sym typeface="Hanken Grotesk"/>
              </a:rPr>
              <a:t>̀</a:t>
            </a:r>
          </a:p>
        </p:txBody>
      </p:sp>
    </p:spTree>
    <p:extLst>
      <p:ext uri="{BB962C8B-B14F-4D97-AF65-F5344CB8AC3E}">
        <p14:creationId xmlns:p14="http://schemas.microsoft.com/office/powerpoint/2010/main" val="27833985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9"/>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graphicFrame>
        <p:nvGraphicFramePr>
          <p:cNvPr id="602" name="Google Shape;602;p49"/>
          <p:cNvGraphicFramePr/>
          <p:nvPr/>
        </p:nvGraphicFramePr>
        <p:xfrm>
          <a:off x="800800" y="1225540"/>
          <a:ext cx="7629975" cy="3250868"/>
        </p:xfrm>
        <a:graphic>
          <a:graphicData uri="http://schemas.openxmlformats.org/drawingml/2006/table">
            <a:tbl>
              <a:tblPr>
                <a:noFill/>
                <a:tableStyleId>{A0422EF5-0865-4F65-969D-77A4994D77BE}</a:tableStyleId>
              </a:tblPr>
              <a:tblGrid>
                <a:gridCol w="2064950">
                  <a:extLst>
                    <a:ext uri="{9D8B030D-6E8A-4147-A177-3AD203B41FA5}">
                      <a16:colId xmlns:a16="http://schemas.microsoft.com/office/drawing/2014/main" val="20000"/>
                    </a:ext>
                  </a:extLst>
                </a:gridCol>
                <a:gridCol w="3054850">
                  <a:extLst>
                    <a:ext uri="{9D8B030D-6E8A-4147-A177-3AD203B41FA5}">
                      <a16:colId xmlns:a16="http://schemas.microsoft.com/office/drawing/2014/main" val="20001"/>
                    </a:ext>
                  </a:extLst>
                </a:gridCol>
                <a:gridCol w="2510175">
                  <a:extLst>
                    <a:ext uri="{9D8B030D-6E8A-4147-A177-3AD203B41FA5}">
                      <a16:colId xmlns:a16="http://schemas.microsoft.com/office/drawing/2014/main" val="20002"/>
                    </a:ext>
                  </a:extLst>
                </a:gridCol>
              </a:tblGrid>
              <a:tr h="441825">
                <a:tc gridSpan="3">
                  <a:txBody>
                    <a:bodyPr/>
                    <a:lstStyle/>
                    <a:p>
                      <a:pPr marL="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413325">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4825">
                <a:tc rowSpan="4">
                  <a:txBody>
                    <a:bodyPr/>
                    <a:lstStyle/>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Mercury is small</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Earth harbors life</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Jupiter is big</a:t>
                      </a:r>
                      <a:endParaRPr sz="1200">
                        <a:solidFill>
                          <a:schemeClr val="dk1"/>
                        </a:solidFill>
                        <a:latin typeface="Hanken Grotesk Black"/>
                        <a:ea typeface="Hanken Grotesk Black"/>
                        <a:cs typeface="Hanken Grotesk Black"/>
                        <a:sym typeface="Hanken Grotesk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Theory 1</a:t>
                      </a: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rowSpan="4">
                  <a:txBody>
                    <a:bodyPr/>
                    <a:lstStyle/>
                    <a:p>
                      <a:pPr marL="0" lvl="0" indent="0" algn="ctr" rtl="0">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7580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a gas giant and has rings. It’s composed mostly of hydrogen and helium</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3"/>
                  </a:ext>
                </a:extLst>
              </a:tr>
              <a:tr h="34205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vMerge="1">
                  <a:txBody>
                    <a:bodyPr/>
                    <a:lstStyle/>
                    <a:p>
                      <a:endParaRPr lang="en-US"/>
                    </a:p>
                  </a:txBody>
                  <a:tcPr/>
                </a:tc>
                <a:extLst>
                  <a:ext uri="{0D108BD9-81ED-4DB2-BD59-A6C34878D82A}">
                    <a16:rowId xmlns:a16="http://schemas.microsoft.com/office/drawing/2014/main" val="10004"/>
                  </a:ext>
                </a:extLst>
              </a:tr>
              <a:tr h="816300">
                <a:tc vMerge="1">
                  <a:txBody>
                    <a:bodyPr/>
                    <a:lstStyle/>
                    <a:p>
                      <a:endParaRPr lang="en-US"/>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the farthest planet from the Sun in Solar System and also an ice giant</a:t>
                      </a:r>
                      <a:endParaRPr sz="1200">
                        <a:solidFill>
                          <a:schemeClr val="dk1"/>
                        </a:solidFill>
                        <a:latin typeface="Hanken Grotesk"/>
                        <a:ea typeface="Hanken Grotesk"/>
                        <a:cs typeface="Hanken Grotesk"/>
                        <a:sym typeface="Hanken Grotesk"/>
                      </a:endParaRPr>
                    </a:p>
                    <a:p>
                      <a:pPr marL="0" lvl="0" indent="0" algn="l" rtl="0">
                        <a:spcBef>
                          <a:spcPts val="0"/>
                        </a:spcBef>
                        <a:spcAft>
                          <a:spcPts val="1600"/>
                        </a:spcAft>
                        <a:buNone/>
                      </a:pP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en-US"/>
                    </a:p>
                  </a:txBody>
                  <a:tcPr/>
                </a:tc>
                <a:extLst>
                  <a:ext uri="{0D108BD9-81ED-4DB2-BD59-A6C34878D82A}">
                    <a16:rowId xmlns:a16="http://schemas.microsoft.com/office/drawing/2014/main" val="10005"/>
                  </a:ext>
                </a:extLst>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 name="Google Shape;605;p49"/>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 name="Google Shape;606;p49"/>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49"/>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49"/>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Schedule</a:t>
            </a:r>
            <a:endParaRPr/>
          </a:p>
        </p:txBody>
      </p:sp>
      <p:graphicFrame>
        <p:nvGraphicFramePr>
          <p:cNvPr id="614" name="Google Shape;614;p50"/>
          <p:cNvGraphicFramePr/>
          <p:nvPr/>
        </p:nvGraphicFramePr>
        <p:xfrm>
          <a:off x="713263" y="1230474"/>
          <a:ext cx="7704050" cy="3283587"/>
        </p:xfrm>
        <a:graphic>
          <a:graphicData uri="http://schemas.openxmlformats.org/drawingml/2006/table">
            <a:tbl>
              <a:tblPr>
                <a:noFill/>
                <a:tableStyleId>{A0422EF5-0865-4F65-969D-77A4994D77BE}</a:tableStyleId>
              </a:tblPr>
              <a:tblGrid>
                <a:gridCol w="923125">
                  <a:extLst>
                    <a:ext uri="{9D8B030D-6E8A-4147-A177-3AD203B41FA5}">
                      <a16:colId xmlns:a16="http://schemas.microsoft.com/office/drawing/2014/main" val="20000"/>
                    </a:ext>
                  </a:extLst>
                </a:gridCol>
                <a:gridCol w="1503300">
                  <a:extLst>
                    <a:ext uri="{9D8B030D-6E8A-4147-A177-3AD203B41FA5}">
                      <a16:colId xmlns:a16="http://schemas.microsoft.com/office/drawing/2014/main" val="20001"/>
                    </a:ext>
                  </a:extLst>
                </a:gridCol>
                <a:gridCol w="1484350">
                  <a:extLst>
                    <a:ext uri="{9D8B030D-6E8A-4147-A177-3AD203B41FA5}">
                      <a16:colId xmlns:a16="http://schemas.microsoft.com/office/drawing/2014/main" val="20002"/>
                    </a:ext>
                  </a:extLst>
                </a:gridCol>
                <a:gridCol w="442175">
                  <a:extLst>
                    <a:ext uri="{9D8B030D-6E8A-4147-A177-3AD203B41FA5}">
                      <a16:colId xmlns:a16="http://schemas.microsoft.com/office/drawing/2014/main" val="20003"/>
                    </a:ext>
                  </a:extLst>
                </a:gridCol>
                <a:gridCol w="442175">
                  <a:extLst>
                    <a:ext uri="{9D8B030D-6E8A-4147-A177-3AD203B41FA5}">
                      <a16:colId xmlns:a16="http://schemas.microsoft.com/office/drawing/2014/main" val="20004"/>
                    </a:ext>
                  </a:extLst>
                </a:gridCol>
                <a:gridCol w="442175">
                  <a:extLst>
                    <a:ext uri="{9D8B030D-6E8A-4147-A177-3AD203B41FA5}">
                      <a16:colId xmlns:a16="http://schemas.microsoft.com/office/drawing/2014/main" val="20005"/>
                    </a:ext>
                  </a:extLst>
                </a:gridCol>
                <a:gridCol w="442175">
                  <a:extLst>
                    <a:ext uri="{9D8B030D-6E8A-4147-A177-3AD203B41FA5}">
                      <a16:colId xmlns:a16="http://schemas.microsoft.com/office/drawing/2014/main" val="20006"/>
                    </a:ext>
                  </a:extLst>
                </a:gridCol>
                <a:gridCol w="442175">
                  <a:extLst>
                    <a:ext uri="{9D8B030D-6E8A-4147-A177-3AD203B41FA5}">
                      <a16:colId xmlns:a16="http://schemas.microsoft.com/office/drawing/2014/main" val="20007"/>
                    </a:ext>
                  </a:extLst>
                </a:gridCol>
                <a:gridCol w="442175">
                  <a:extLst>
                    <a:ext uri="{9D8B030D-6E8A-4147-A177-3AD203B41FA5}">
                      <a16:colId xmlns:a16="http://schemas.microsoft.com/office/drawing/2014/main" val="20008"/>
                    </a:ext>
                  </a:extLst>
                </a:gridCol>
                <a:gridCol w="1140225">
                  <a:extLst>
                    <a:ext uri="{9D8B030D-6E8A-4147-A177-3AD203B41FA5}">
                      <a16:colId xmlns:a16="http://schemas.microsoft.com/office/drawing/2014/main" val="20009"/>
                    </a:ext>
                  </a:extLst>
                </a:gridCol>
              </a:tblGrid>
              <a:tr h="404700">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Task</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Description</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Date</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F</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A</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Status</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1</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cold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Jan 1 - Feb 15</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Completed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2</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planet with life</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Feb 1 - Apr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In progress</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3</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Venus has a beautiful name</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Mar 15 - Apr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Delayed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4</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far away from us</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Apr 20 - May 15</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5</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huge gas giant</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Jun 4 - Jun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620" name="Google Shape;620;p51"/>
          <p:cNvSpPr txBox="1"/>
          <p:nvPr/>
        </p:nvSpPr>
        <p:spPr>
          <a:xfrm>
            <a:off x="5098326" y="120775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rot="10800000" flipH="1">
            <a:off x="2040700" y="15596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0" name="Google Shape;630;p51"/>
          <p:cNvCxnSpPr>
            <a:stCxn id="624" idx="3"/>
            <a:endCxn id="626" idx="1"/>
          </p:cNvCxnSpPr>
          <p:nvPr/>
        </p:nvCxnSpPr>
        <p:spPr>
          <a:xfrm rot="10800000" flipH="1">
            <a:off x="2040700" y="24035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1" name="Google Shape;631;p51"/>
          <p:cNvCxnSpPr>
            <a:stCxn id="624" idx="3"/>
            <a:endCxn id="627" idx="1"/>
          </p:cNvCxnSpPr>
          <p:nvPr/>
        </p:nvCxnSpPr>
        <p:spPr>
          <a:xfrm>
            <a:off x="2040700" y="28253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2" name="Google Shape;632;p51"/>
          <p:cNvCxnSpPr>
            <a:stCxn id="624" idx="3"/>
            <a:endCxn id="628" idx="1"/>
          </p:cNvCxnSpPr>
          <p:nvPr/>
        </p:nvCxnSpPr>
        <p:spPr>
          <a:xfrm>
            <a:off x="2040700" y="28253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46" name="Google Shape;646;p52"/>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p>
            <a:pPr marL="314325" lvl="0" indent="-304800" algn="l" rtl="0">
              <a:spcBef>
                <a:spcPts val="0"/>
              </a:spcBef>
              <a:spcAft>
                <a:spcPts val="0"/>
              </a:spcAft>
              <a:buSzPts val="1200"/>
              <a:buFont typeface="Hanken Grotesk"/>
              <a:buChar char="●"/>
            </a:pPr>
            <a:r>
              <a:rPr lang="en"/>
              <a:t>Venus has a beautiful name and is the second planet from the Sun. It’s terribly hot—even hotter than Mercury</a:t>
            </a:r>
            <a:endParaRPr/>
          </a:p>
          <a:p>
            <a:pPr marL="314325" lvl="0" indent="-304800" algn="l" rtl="0">
              <a:spcBef>
                <a:spcPts val="1000"/>
              </a:spcBef>
              <a:spcAft>
                <a:spcPts val="0"/>
              </a:spcAft>
              <a:buSzPts val="1200"/>
              <a:buFont typeface="Hanken Grotesk"/>
              <a:buChar char="●"/>
            </a:pPr>
            <a:r>
              <a:rPr lang="en"/>
              <a:t>Saturn is a gas giant and has several rings. This planet is composed mostly of hydrogen and helium</a:t>
            </a:r>
            <a:endParaRPr/>
          </a:p>
          <a:p>
            <a:pPr marL="314325" lvl="0" indent="-304800" algn="l" rtl="0">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p>
            <a:pPr marL="257175" lvl="0" indent="-304800" algn="l" rtl="0">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marL="257175" lvl="0" indent="-304800" algn="l" rtl="0">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marL="257175" lvl="0" indent="-304800" algn="l" rtl="0">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49" name="Google Shape;649;p52"/>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name="adj1" fmla="val 540064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6912383" y="2591345"/>
            <a:ext cx="1296300" cy="12963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sp>
        <p:nvSpPr>
          <p:cNvPr id="672" name="Google Shape;672;p54"/>
          <p:cNvSpPr txBox="1">
            <a:spLocks noGrp="1"/>
          </p:cNvSpPr>
          <p:nvPr>
            <p:ph type="title" idx="4294967295"/>
          </p:nvPr>
        </p:nvSpPr>
        <p:spPr>
          <a:xfrm>
            <a:off x="528987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Mercury</a:t>
            </a:r>
            <a:endParaRPr sz="1900" b="0">
              <a:latin typeface="Figtree Black"/>
              <a:ea typeface="Figtree Black"/>
              <a:cs typeface="Figtree Black"/>
              <a:sym typeface="Figtree Black"/>
            </a:endParaRPr>
          </a:p>
        </p:txBody>
      </p:sp>
      <p:sp>
        <p:nvSpPr>
          <p:cNvPr id="673" name="Google Shape;673;p54"/>
          <p:cNvSpPr txBox="1">
            <a:spLocks noGrp="1"/>
          </p:cNvSpPr>
          <p:nvPr>
            <p:ph type="subTitle" idx="4294967295"/>
          </p:nvPr>
        </p:nvSpPr>
        <p:spPr>
          <a:xfrm>
            <a:off x="528987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a:spLocks noGrp="1"/>
          </p:cNvSpPr>
          <p:nvPr>
            <p:ph type="title" idx="4294967295"/>
          </p:nvPr>
        </p:nvSpPr>
        <p:spPr>
          <a:xfrm>
            <a:off x="706302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Venus</a:t>
            </a:r>
            <a:endParaRPr sz="1900" b="0">
              <a:latin typeface="Figtree Black"/>
              <a:ea typeface="Figtree Black"/>
              <a:cs typeface="Figtree Black"/>
              <a:sym typeface="Figtree Black"/>
            </a:endParaRPr>
          </a:p>
        </p:txBody>
      </p:sp>
      <p:sp>
        <p:nvSpPr>
          <p:cNvPr id="675" name="Google Shape;675;p54"/>
          <p:cNvSpPr txBox="1">
            <a:spLocks noGrp="1"/>
          </p:cNvSpPr>
          <p:nvPr>
            <p:ph type="subTitle" idx="4294967295"/>
          </p:nvPr>
        </p:nvSpPr>
        <p:spPr>
          <a:xfrm>
            <a:off x="706302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5013963" y="15725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5"/>
          <p:cNvSpPr txBox="1"/>
          <p:nvPr/>
        </p:nvSpPr>
        <p:spPr>
          <a:xfrm flipH="1">
            <a:off x="6307898" y="1237650"/>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88" name="Google Shape;688;p55"/>
          <p:cNvSpPr txBox="1"/>
          <p:nvPr/>
        </p:nvSpPr>
        <p:spPr>
          <a:xfrm flipH="1">
            <a:off x="6307898" y="3471635"/>
            <a:ext cx="2122800" cy="4500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89" name="Google Shape;689;p55"/>
          <p:cNvSpPr txBox="1"/>
          <p:nvPr/>
        </p:nvSpPr>
        <p:spPr>
          <a:xfrm flipH="1">
            <a:off x="6307923" y="2354643"/>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90" name="Google Shape;690;p5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sp>
        <p:nvSpPr>
          <p:cNvPr id="691" name="Google Shape;691;p55"/>
          <p:cNvSpPr txBox="1"/>
          <p:nvPr/>
        </p:nvSpPr>
        <p:spPr>
          <a:xfrm flipH="1">
            <a:off x="6307910" y="1549689"/>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692" name="Google Shape;692;p55"/>
          <p:cNvSpPr txBox="1"/>
          <p:nvPr/>
        </p:nvSpPr>
        <p:spPr>
          <a:xfrm flipH="1">
            <a:off x="6307910" y="3856025"/>
            <a:ext cx="2122800" cy="571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cold place</a:t>
            </a:r>
            <a:endParaRPr>
              <a:solidFill>
                <a:schemeClr val="dk1"/>
              </a:solidFill>
              <a:latin typeface="Hanken Grotesk"/>
              <a:ea typeface="Hanken Grotesk"/>
              <a:cs typeface="Hanken Grotesk"/>
              <a:sym typeface="Hanken Grotesk"/>
            </a:endParaRPr>
          </a:p>
        </p:txBody>
      </p:sp>
      <p:sp>
        <p:nvSpPr>
          <p:cNvPr id="693" name="Google Shape;693;p55"/>
          <p:cNvSpPr txBox="1"/>
          <p:nvPr/>
        </p:nvSpPr>
        <p:spPr>
          <a:xfrm flipH="1">
            <a:off x="6307925" y="2671607"/>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694" name="Google Shape;694;p55"/>
          <p:cNvGrpSpPr/>
          <p:nvPr/>
        </p:nvGrpSpPr>
        <p:grpSpPr>
          <a:xfrm>
            <a:off x="764621" y="1473508"/>
            <a:ext cx="4687779" cy="2815603"/>
            <a:chOff x="233350" y="949250"/>
            <a:chExt cx="7137300" cy="3802300"/>
          </a:xfrm>
        </p:grpSpPr>
        <p:sp>
          <p:nvSpPr>
            <p:cNvPr id="695" name="Google Shape;695;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 name="Google Shape;746;p55"/>
          <p:cNvSpPr/>
          <p:nvPr/>
        </p:nvSpPr>
        <p:spPr>
          <a:xfrm flipH="1">
            <a:off x="115804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flipH="1">
            <a:off x="2974824" y="2888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5989383" y="126591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5989383" y="238289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5989383" y="349987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1900">
              <a:solidFill>
                <a:schemeClr val="dk1"/>
              </a:solidFill>
              <a:latin typeface="Figtree Black"/>
              <a:ea typeface="Figtree Black"/>
              <a:cs typeface="Figtree Black"/>
              <a:sym typeface="Figtree Black"/>
            </a:endParaRPr>
          </a:p>
        </p:txBody>
      </p:sp>
      <p:sp>
        <p:nvSpPr>
          <p:cNvPr id="751" name="Google Shape;751;p55"/>
          <p:cNvSpPr/>
          <p:nvPr/>
        </p:nvSpPr>
        <p:spPr>
          <a:xfrm>
            <a:off x="40915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32508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4839608" y="349988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1827658" y="310643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flipH="1">
            <a:off x="435892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flipH="1">
            <a:off x="232667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6"/>
          <p:cNvSpPr/>
          <p:nvPr/>
        </p:nvSpPr>
        <p:spPr>
          <a:xfrm>
            <a:off x="5116925" y="12379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w="19050" cap="flat" cmpd="sng">
            <a:solidFill>
              <a:schemeClr val="dk1"/>
            </a:solidFill>
            <a:prstDash val="solid"/>
            <a:round/>
            <a:headEnd type="none" w="med" len="med"/>
            <a:tailEnd type="none" w="med" len="med"/>
          </a:ln>
        </p:spPr>
      </p:cxnSp>
      <p:cxnSp>
        <p:nvCxnSpPr>
          <p:cNvPr id="771" name="Google Shape;771;p56"/>
          <p:cNvCxnSpPr>
            <a:stCxn id="768" idx="2"/>
          </p:cNvCxnSpPr>
          <p:nvPr/>
        </p:nvCxnSpPr>
        <p:spPr>
          <a:xfrm>
            <a:off x="5375075" y="3412850"/>
            <a:ext cx="0" cy="1772400"/>
          </a:xfrm>
          <a:prstGeom prst="straightConnector1">
            <a:avLst/>
          </a:prstGeom>
          <a:noFill/>
          <a:ln w="19050" cap="flat" cmpd="sng">
            <a:solidFill>
              <a:schemeClr val="dk1"/>
            </a:solidFill>
            <a:prstDash val="solid"/>
            <a:round/>
            <a:headEnd type="none" w="med" len="med"/>
            <a:tailEnd type="none" w="med" len="med"/>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6"/>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6"/>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6"/>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6"/>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6"/>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6"/>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6"/>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6"/>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6"/>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461382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123777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123777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95" name="Google Shape;795;p57"/>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96" name="Google Shape;796;p57"/>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a:t>
            </a:r>
            <a:endParaRPr/>
          </a:p>
        </p:txBody>
      </p:sp>
      <p:sp>
        <p:nvSpPr>
          <p:cNvPr id="797" name="Google Shape;797;p57"/>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98" name="Google Shape;798;p57"/>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a ig planet. It is the fourth-largest planet by diameter in the Solar System</a:t>
            </a:r>
            <a:endParaRPr/>
          </a:p>
        </p:txBody>
      </p:sp>
      <p:sp>
        <p:nvSpPr>
          <p:cNvPr id="799" name="Google Shape;799;p57"/>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00" name="Google Shape;800;p57"/>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801" name="Google Shape;801;p57"/>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02" name="Google Shape;802;p57"/>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7"/>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7"/>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6" name="Google Shape;826;p57"/>
          <p:cNvCxnSpPr>
            <a:stCxn id="792" idx="2"/>
          </p:cNvCxnSpPr>
          <p:nvPr/>
        </p:nvCxnSpPr>
        <p:spPr>
          <a:xfrm>
            <a:off x="1495925" y="3408275"/>
            <a:ext cx="0" cy="1772400"/>
          </a:xfrm>
          <a:prstGeom prst="straightConnector1">
            <a:avLst/>
          </a:prstGeom>
          <a:noFill/>
          <a:ln w="19050" cap="flat" cmpd="sng">
            <a:solidFill>
              <a:schemeClr val="dk1"/>
            </a:solidFill>
            <a:prstDash val="solid"/>
            <a:round/>
            <a:headEnd type="none" w="med" len="med"/>
            <a:tailEnd type="none" w="med" len="med"/>
          </a:ln>
        </p:spPr>
      </p:cxnSp>
      <p:cxnSp>
        <p:nvCxnSpPr>
          <p:cNvPr id="827" name="Google Shape;827;p57"/>
          <p:cNvCxnSpPr>
            <a:stCxn id="791" idx="2"/>
            <a:endCxn id="790" idx="0"/>
          </p:cNvCxnSpPr>
          <p:nvPr/>
        </p:nvCxnSpPr>
        <p:spPr>
          <a:xfrm>
            <a:off x="487197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8" name="Google Shape;828;p57"/>
          <p:cNvCxnSpPr>
            <a:stCxn id="790" idx="2"/>
          </p:cNvCxnSpPr>
          <p:nvPr/>
        </p:nvCxnSpPr>
        <p:spPr>
          <a:xfrm>
            <a:off x="4871975" y="3408275"/>
            <a:ext cx="0" cy="17856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58"/>
          <p:cNvSpPr txBox="1">
            <a:spLocks noGrp="1"/>
          </p:cNvSpPr>
          <p:nvPr>
            <p:ph type="title"/>
          </p:nvPr>
        </p:nvSpPr>
        <p:spPr>
          <a:xfrm>
            <a:off x="720000" y="448050"/>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Bibliographical references</a:t>
            </a:r>
            <a:endParaRPr/>
          </a:p>
        </p:txBody>
      </p:sp>
      <p:sp>
        <p:nvSpPr>
          <p:cNvPr id="834" name="Google Shape;834;p58"/>
          <p:cNvSpPr txBox="1">
            <a:spLocks noGrp="1"/>
          </p:cNvSpPr>
          <p:nvPr>
            <p:ph type="subTitle" idx="1"/>
          </p:nvPr>
        </p:nvSpPr>
        <p:spPr>
          <a:xfrm>
            <a:off x="1733625" y="1361025"/>
            <a:ext cx="6580200" cy="29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grpSp>
        <p:nvGrpSpPr>
          <p:cNvPr id="839" name="Google Shape;839;p59"/>
          <p:cNvGrpSpPr/>
          <p:nvPr/>
        </p:nvGrpSpPr>
        <p:grpSpPr>
          <a:xfrm>
            <a:off x="4805617" y="1104780"/>
            <a:ext cx="2915911" cy="1881355"/>
            <a:chOff x="4489026" y="1269550"/>
            <a:chExt cx="3696173" cy="2384782"/>
          </a:xfrm>
        </p:grpSpPr>
        <p:sp>
          <p:nvSpPr>
            <p:cNvPr id="840" name="Google Shape;840;p59"/>
            <p:cNvSpPr/>
            <p:nvPr/>
          </p:nvSpPr>
          <p:spPr>
            <a:xfrm>
              <a:off x="4601661" y="1269550"/>
              <a:ext cx="3470886" cy="2132617"/>
            </a:xfrm>
            <a:custGeom>
              <a:avLst/>
              <a:gdLst/>
              <a:ahLst/>
              <a:cxnLst/>
              <a:rect l="l" t="t" r="r" b="b"/>
              <a:pathLst>
                <a:path w="163895" h="100702" extrusionOk="0">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9"/>
            <p:cNvSpPr/>
            <p:nvPr/>
          </p:nvSpPr>
          <p:spPr>
            <a:xfrm>
              <a:off x="4489026" y="3399406"/>
              <a:ext cx="3696173" cy="112664"/>
            </a:xfrm>
            <a:custGeom>
              <a:avLst/>
              <a:gdLst/>
              <a:ahLst/>
              <a:cxnLst/>
              <a:rect l="l" t="t" r="r" b="b"/>
              <a:pathLst>
                <a:path w="174533" h="5320" extrusionOk="0">
                  <a:moveTo>
                    <a:pt x="0" y="0"/>
                  </a:moveTo>
                  <a:lnTo>
                    <a:pt x="0" y="5320"/>
                  </a:lnTo>
                  <a:lnTo>
                    <a:pt x="174532" y="5320"/>
                  </a:lnTo>
                  <a:lnTo>
                    <a:pt x="174532" y="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9"/>
            <p:cNvSpPr/>
            <p:nvPr/>
          </p:nvSpPr>
          <p:spPr>
            <a:xfrm>
              <a:off x="4489026" y="3512041"/>
              <a:ext cx="3696173" cy="142292"/>
            </a:xfrm>
            <a:custGeom>
              <a:avLst/>
              <a:gdLst/>
              <a:ahLst/>
              <a:cxnLst/>
              <a:rect l="l" t="t" r="r" b="b"/>
              <a:pathLst>
                <a:path w="174533" h="6719" extrusionOk="0">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9"/>
            <p:cNvSpPr/>
            <p:nvPr/>
          </p:nvSpPr>
          <p:spPr>
            <a:xfrm>
              <a:off x="6250185" y="1346150"/>
              <a:ext cx="173700" cy="600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59"/>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845" name="Google Shape;845;p59"/>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them and select “Replace image”</a:t>
            </a:r>
            <a:endParaRPr/>
          </a:p>
        </p:txBody>
      </p:sp>
      <p:pic>
        <p:nvPicPr>
          <p:cNvPr id="846" name="Google Shape;846;p59"/>
          <p:cNvPicPr preferRelativeResize="0"/>
          <p:nvPr/>
        </p:nvPicPr>
        <p:blipFill>
          <a:blip r:embed="rId3">
            <a:alphaModFix/>
          </a:blip>
          <a:stretch>
            <a:fillRect/>
          </a:stretch>
        </p:blipFill>
        <p:spPr>
          <a:xfrm>
            <a:off x="5069998" y="1320650"/>
            <a:ext cx="2387150" cy="1342775"/>
          </a:xfrm>
          <a:prstGeom prst="rect">
            <a:avLst/>
          </a:prstGeom>
          <a:noFill/>
          <a:ln w="9525" cap="flat" cmpd="sng">
            <a:solidFill>
              <a:schemeClr val="dk1"/>
            </a:solidFill>
            <a:prstDash val="solid"/>
            <a:round/>
            <a:headEnd type="none" w="sm" len="sm"/>
            <a:tailEnd type="none" w="sm" len="sm"/>
          </a:ln>
        </p:spPr>
      </p:pic>
      <p:grpSp>
        <p:nvGrpSpPr>
          <p:cNvPr id="847" name="Google Shape;847;p59"/>
          <p:cNvGrpSpPr/>
          <p:nvPr/>
        </p:nvGrpSpPr>
        <p:grpSpPr>
          <a:xfrm>
            <a:off x="4469001" y="2223987"/>
            <a:ext cx="911854" cy="1706814"/>
            <a:chOff x="5120779" y="818439"/>
            <a:chExt cx="1836564" cy="3437000"/>
          </a:xfrm>
        </p:grpSpPr>
        <p:sp>
          <p:nvSpPr>
            <p:cNvPr id="848" name="Google Shape;848;p59"/>
            <p:cNvSpPr/>
            <p:nvPr/>
          </p:nvSpPr>
          <p:spPr>
            <a:xfrm>
              <a:off x="5120779" y="818439"/>
              <a:ext cx="1836564" cy="3437000"/>
            </a:xfrm>
            <a:custGeom>
              <a:avLst/>
              <a:gdLst/>
              <a:ahLst/>
              <a:cxnLst/>
              <a:rect l="l" t="t" r="r" b="b"/>
              <a:pathLst>
                <a:path w="37357" h="69911" extrusionOk="0">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9"/>
            <p:cNvSpPr/>
            <p:nvPr/>
          </p:nvSpPr>
          <p:spPr>
            <a:xfrm>
              <a:off x="5819675" y="947325"/>
              <a:ext cx="438600" cy="72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9"/>
            <p:cNvSpPr/>
            <p:nvPr/>
          </p:nvSpPr>
          <p:spPr>
            <a:xfrm>
              <a:off x="5878713" y="3874400"/>
              <a:ext cx="320700" cy="267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1" name="Google Shape;851;p59"/>
          <p:cNvPicPr preferRelativeResize="0"/>
          <p:nvPr/>
        </p:nvPicPr>
        <p:blipFill rotWithShape="1">
          <a:blip r:embed="rId4">
            <a:alphaModFix/>
          </a:blip>
          <a:srcRect l="56933" r="8913"/>
          <a:stretch/>
        </p:blipFill>
        <p:spPr>
          <a:xfrm>
            <a:off x="4545216" y="2411800"/>
            <a:ext cx="759424" cy="12518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9F78B34F-FB60-86FB-BFE0-9FDFDA701353}"/>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7EC28DE9-332E-159D-8F88-FFD887724A25}"/>
              </a:ext>
            </a:extLst>
          </p:cNvPr>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Oswald" pitchFamily="2" charset="0"/>
              </a:rPr>
              <a:t>Ràng buộc</a:t>
            </a:r>
            <a:endParaRPr b="1" dirty="0">
              <a:latin typeface="Oswald" pitchFamily="2" charset="0"/>
            </a:endParaRPr>
          </a:p>
        </p:txBody>
      </p:sp>
      <p:sp>
        <p:nvSpPr>
          <p:cNvPr id="660" name="Google Shape;660;p53">
            <a:extLst>
              <a:ext uri="{FF2B5EF4-FFF2-40B4-BE49-F238E27FC236}">
                <a16:creationId xmlns:a16="http://schemas.microsoft.com/office/drawing/2014/main" id="{0F5F01DD-3B72-0C64-28C5-494E63026FF3}"/>
              </a:ext>
            </a:extLst>
          </p:cNvPr>
          <p:cNvSpPr txBox="1"/>
          <p:nvPr/>
        </p:nvSpPr>
        <p:spPr>
          <a:xfrm>
            <a:off x="722376" y="2870350"/>
            <a:ext cx="5925700" cy="113015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chemeClr val="dk1"/>
                </a:solidFill>
                <a:latin typeface="Hanken Grotesk"/>
                <a:ea typeface="Hanken Grotesk"/>
                <a:cs typeface="Hanken Grotesk"/>
                <a:sym typeface="Hanken Grotesk"/>
              </a:rPr>
              <a:t>Bài</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toán</a:t>
            </a:r>
            <a:r>
              <a:rPr lang="en-US" dirty="0">
                <a:solidFill>
                  <a:schemeClr val="dk1"/>
                </a:solidFill>
                <a:latin typeface="Hanken Grotesk"/>
                <a:ea typeface="Hanken Grotesk"/>
                <a:cs typeface="Hanken Grotesk"/>
                <a:sym typeface="Hanken Grotesk"/>
              </a:rPr>
              <a:t> chỉ </a:t>
            </a:r>
            <a:r>
              <a:rPr lang="en-US" dirty="0" err="1">
                <a:solidFill>
                  <a:schemeClr val="dk1"/>
                </a:solidFill>
                <a:latin typeface="Hanken Grotesk"/>
                <a:ea typeface="Hanken Grotesk"/>
                <a:cs typeface="Hanken Grotesk"/>
                <a:sym typeface="Hanken Grotesk"/>
              </a:rPr>
              <a:t>phân</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biệt</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thật</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gia</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dựa</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trên</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thía</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cạnh</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âm</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thanh</a:t>
            </a:r>
            <a:endParaRPr lang="en-US" dirty="0">
              <a:solidFill>
                <a:schemeClr val="dk1"/>
              </a:solidFill>
              <a:latin typeface="Hanken Grotesk"/>
              <a:ea typeface="Hanken Grotesk"/>
              <a:cs typeface="Hanken Grotesk"/>
              <a:sym typeface="Hanken Grotesk"/>
            </a:endParaRPr>
          </a:p>
          <a:p>
            <a:pPr marL="0" lvl="0" indent="0" algn="l" rtl="0">
              <a:lnSpc>
                <a:spcPct val="115000"/>
              </a:lnSpc>
              <a:spcBef>
                <a:spcPts val="0"/>
              </a:spcBef>
              <a:spcAft>
                <a:spcPts val="0"/>
              </a:spcAft>
              <a:buNone/>
            </a:pPr>
            <a:r>
              <a:rPr lang="en-US" dirty="0">
                <a:solidFill>
                  <a:schemeClr val="dk1"/>
                </a:solidFill>
                <a:latin typeface="Hanken Grotesk"/>
                <a:ea typeface="Hanken Grotesk"/>
                <a:cs typeface="Hanken Grotesk"/>
                <a:sym typeface="Hanken Grotesk"/>
              </a:rPr>
              <a:t>Quá </a:t>
            </a:r>
            <a:r>
              <a:rPr lang="en-US" dirty="0" err="1">
                <a:solidFill>
                  <a:schemeClr val="dk1"/>
                </a:solidFill>
                <a:latin typeface="Hanken Grotesk"/>
                <a:ea typeface="Hanken Grotesk"/>
                <a:cs typeface="Hanken Grotesk"/>
                <a:sym typeface="Hanken Grotesk"/>
              </a:rPr>
              <a:t>trình</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thực</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nghiệm</a:t>
            </a:r>
            <a:r>
              <a:rPr lang="en-US" dirty="0">
                <a:solidFill>
                  <a:schemeClr val="dk1"/>
                </a:solidFill>
                <a:latin typeface="Hanken Grotesk"/>
                <a:ea typeface="Hanken Grotesk"/>
                <a:cs typeface="Hanken Grotesk"/>
                <a:sym typeface="Hanken Grotesk"/>
              </a:rPr>
              <a:t> chỉ </a:t>
            </a:r>
            <a:r>
              <a:rPr lang="en-US" dirty="0" err="1">
                <a:solidFill>
                  <a:schemeClr val="dk1"/>
                </a:solidFill>
                <a:latin typeface="Hanken Grotesk"/>
                <a:ea typeface="Hanken Grotesk"/>
                <a:cs typeface="Hanken Grotesk"/>
                <a:sym typeface="Hanken Grotesk"/>
              </a:rPr>
              <a:t>diễn</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ra</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trên</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bô</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dư</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liệu</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giọng</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nói</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tiếng</a:t>
            </a:r>
            <a:r>
              <a:rPr lang="en-US" dirty="0">
                <a:solidFill>
                  <a:schemeClr val="dk1"/>
                </a:solidFill>
                <a:latin typeface="Hanken Grotesk"/>
                <a:ea typeface="Hanken Grotesk"/>
                <a:cs typeface="Hanken Grotesk"/>
                <a:sym typeface="Hanken Grotesk"/>
              </a:rPr>
              <a:t> Anh</a:t>
            </a:r>
          </a:p>
        </p:txBody>
      </p:sp>
      <p:sp>
        <p:nvSpPr>
          <p:cNvPr id="2" name="Google Shape;660;p53">
            <a:extLst>
              <a:ext uri="{FF2B5EF4-FFF2-40B4-BE49-F238E27FC236}">
                <a16:creationId xmlns:a16="http://schemas.microsoft.com/office/drawing/2014/main" id="{5E9DDBFC-9ADF-1BFD-6C1D-BFF266950688}"/>
              </a:ext>
            </a:extLst>
          </p:cNvPr>
          <p:cNvSpPr txBox="1"/>
          <p:nvPr/>
        </p:nvSpPr>
        <p:spPr>
          <a:xfrm>
            <a:off x="722376" y="1708075"/>
            <a:ext cx="5925700" cy="113015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sung </a:t>
            </a:r>
            <a:r>
              <a:rPr lang="en-US" dirty="0" err="1">
                <a:solidFill>
                  <a:srgbClr val="FF0000"/>
                </a:solidFill>
                <a:latin typeface="Hanken Grotesk"/>
                <a:ea typeface="Hanken Grotesk"/>
                <a:cs typeface="Hanken Grotesk"/>
                <a:sym typeface="Hanken Grotesk"/>
              </a:rPr>
              <a:t>sơ</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đô</a:t>
            </a:r>
            <a:r>
              <a:rPr lang="en-US" dirty="0">
                <a:solidFill>
                  <a:srgbClr val="FF0000"/>
                </a:solidFill>
                <a:latin typeface="Hanken Grotesk"/>
                <a:ea typeface="Hanken Grotesk"/>
                <a:cs typeface="Hanken Grotesk"/>
                <a:sym typeface="Hanken Grotesk"/>
              </a:rPr>
              <a:t>̀</a:t>
            </a:r>
          </a:p>
        </p:txBody>
      </p:sp>
    </p:spTree>
    <p:extLst>
      <p:ext uri="{BB962C8B-B14F-4D97-AF65-F5344CB8AC3E}">
        <p14:creationId xmlns:p14="http://schemas.microsoft.com/office/powerpoint/2010/main" val="27883792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60"/>
          <p:cNvSpPr txBox="1">
            <a:spLocks noGrp="1"/>
          </p:cNvSpPr>
          <p:nvPr>
            <p:ph type="title"/>
          </p:nvPr>
        </p:nvSpPr>
        <p:spPr>
          <a:xfrm>
            <a:off x="1094263" y="7783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857" name="Google Shape;857;p60"/>
          <p:cNvSpPr txBox="1">
            <a:spLocks noGrp="1"/>
          </p:cNvSpPr>
          <p:nvPr>
            <p:ph type="subTitle" idx="1"/>
          </p:nvPr>
        </p:nvSpPr>
        <p:spPr>
          <a:xfrm>
            <a:off x="1094225" y="1651512"/>
            <a:ext cx="4448100" cy="12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858" name="Google Shape;858;p60"/>
          <p:cNvSpPr txBox="1"/>
          <p:nvPr/>
        </p:nvSpPr>
        <p:spPr>
          <a:xfrm>
            <a:off x="1094225" y="4043650"/>
            <a:ext cx="4151700" cy="260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859" name="Google Shape;859;p60"/>
          <p:cNvSpPr/>
          <p:nvPr/>
        </p:nvSpPr>
        <p:spPr>
          <a:xfrm>
            <a:off x="1178337" y="2949248"/>
            <a:ext cx="313268" cy="313268"/>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860" name="Google Shape;860;p60"/>
          <p:cNvGrpSpPr/>
          <p:nvPr/>
        </p:nvGrpSpPr>
        <p:grpSpPr>
          <a:xfrm>
            <a:off x="1654888" y="2949057"/>
            <a:ext cx="313342" cy="313227"/>
            <a:chOff x="812101" y="2571761"/>
            <a:chExt cx="417066" cy="417024"/>
          </a:xfrm>
        </p:grpSpPr>
        <p:sp>
          <p:nvSpPr>
            <p:cNvPr id="861" name="Google Shape;861;p6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2" name="Google Shape;862;p6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3" name="Google Shape;863;p6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4" name="Google Shape;864;p6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65" name="Google Shape;865;p60"/>
          <p:cNvGrpSpPr/>
          <p:nvPr/>
        </p:nvGrpSpPr>
        <p:grpSpPr>
          <a:xfrm>
            <a:off x="2131458" y="2949057"/>
            <a:ext cx="313310" cy="313227"/>
            <a:chOff x="1323129" y="2571761"/>
            <a:chExt cx="417024" cy="417024"/>
          </a:xfrm>
        </p:grpSpPr>
        <p:sp>
          <p:nvSpPr>
            <p:cNvPr id="866" name="Google Shape;866;p6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7" name="Google Shape;867;p6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8" name="Google Shape;868;p6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9" name="Google Shape;869;p6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avLst/>
              <a:gdLst/>
              <a:ahLst/>
              <a:cxnLst/>
              <a:rect l="l" t="t" r="r" b="b"/>
              <a:pathLst>
                <a:path w="13759" h="10212" extrusionOk="0">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1"/>
            <p:cNvSpPr/>
            <p:nvPr/>
          </p:nvSpPr>
          <p:spPr>
            <a:xfrm>
              <a:off x="1090863" y="3756750"/>
              <a:ext cx="47950" cy="15125"/>
            </a:xfrm>
            <a:custGeom>
              <a:avLst/>
              <a:gdLst/>
              <a:ahLst/>
              <a:cxnLst/>
              <a:rect l="l" t="t" r="r" b="b"/>
              <a:pathLst>
                <a:path w="1918" h="605" extrusionOk="0">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1090863" y="3800575"/>
              <a:ext cx="47950" cy="15125"/>
            </a:xfrm>
            <a:custGeom>
              <a:avLst/>
              <a:gdLst/>
              <a:ahLst/>
              <a:cxnLst/>
              <a:rect l="l" t="t" r="r" b="b"/>
              <a:pathLst>
                <a:path w="1918" h="605" extrusionOk="0">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1"/>
            <p:cNvSpPr/>
            <p:nvPr/>
          </p:nvSpPr>
          <p:spPr>
            <a:xfrm>
              <a:off x="1090863" y="3844400"/>
              <a:ext cx="47950" cy="14875"/>
            </a:xfrm>
            <a:custGeom>
              <a:avLst/>
              <a:gdLst/>
              <a:ahLst/>
              <a:cxnLst/>
              <a:rect l="l" t="t" r="r" b="b"/>
              <a:pathLst>
                <a:path w="1918" h="595" extrusionOk="0">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1"/>
            <p:cNvSpPr/>
            <p:nvPr/>
          </p:nvSpPr>
          <p:spPr>
            <a:xfrm>
              <a:off x="1210288" y="3800575"/>
              <a:ext cx="49225" cy="15125"/>
            </a:xfrm>
            <a:custGeom>
              <a:avLst/>
              <a:gdLst/>
              <a:ahLst/>
              <a:cxnLst/>
              <a:rect l="l" t="t" r="r" b="b"/>
              <a:pathLst>
                <a:path w="1969" h="605" extrusionOk="0">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1210288" y="3756750"/>
              <a:ext cx="49225" cy="15125"/>
            </a:xfrm>
            <a:custGeom>
              <a:avLst/>
              <a:gdLst/>
              <a:ahLst/>
              <a:cxnLst/>
              <a:rect l="l" t="t" r="r" b="b"/>
              <a:pathLst>
                <a:path w="1969" h="605" extrusionOk="0">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1"/>
            <p:cNvSpPr/>
            <p:nvPr/>
          </p:nvSpPr>
          <p:spPr>
            <a:xfrm>
              <a:off x="1210288" y="3844400"/>
              <a:ext cx="49225" cy="14875"/>
            </a:xfrm>
            <a:custGeom>
              <a:avLst/>
              <a:gdLst/>
              <a:ahLst/>
              <a:cxnLst/>
              <a:rect l="l" t="t" r="r" b="b"/>
              <a:pathLst>
                <a:path w="1969" h="595" extrusionOk="0">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avLst/>
              <a:gdLst/>
              <a:ahLst/>
              <a:cxnLst/>
              <a:rect l="l" t="t" r="r" b="b"/>
              <a:pathLst>
                <a:path w="2779" h="2753" extrusionOk="0">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7765863" y="3657550"/>
              <a:ext cx="288325" cy="345000"/>
            </a:xfrm>
            <a:custGeom>
              <a:avLst/>
              <a:gdLst/>
              <a:ahLst/>
              <a:cxnLst/>
              <a:rect l="l" t="t" r="r" b="b"/>
              <a:pathLst>
                <a:path w="11533" h="13800" extrusionOk="0">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7854538" y="3762125"/>
              <a:ext cx="157125" cy="69475"/>
            </a:xfrm>
            <a:custGeom>
              <a:avLst/>
              <a:gdLst/>
              <a:ahLst/>
              <a:cxnLst/>
              <a:rect l="l" t="t" r="r" b="b"/>
              <a:pathLst>
                <a:path w="6285" h="2779" extrusionOk="0">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1"/>
            <p:cNvSpPr/>
            <p:nvPr/>
          </p:nvSpPr>
          <p:spPr>
            <a:xfrm>
              <a:off x="7869638" y="3855150"/>
              <a:ext cx="125875" cy="14900"/>
            </a:xfrm>
            <a:custGeom>
              <a:avLst/>
              <a:gdLst/>
              <a:ahLst/>
              <a:cxnLst/>
              <a:rect l="l" t="t" r="r" b="b"/>
              <a:pathLst>
                <a:path w="5035" h="596" extrusionOk="0">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avLst/>
              <a:gdLst/>
              <a:ahLst/>
              <a:cxnLst/>
              <a:rect l="l" t="t" r="r" b="b"/>
              <a:pathLst>
                <a:path w="3076" h="606" extrusionOk="0">
                  <a:moveTo>
                    <a:pt x="0" y="1"/>
                  </a:moveTo>
                  <a:lnTo>
                    <a:pt x="0" y="606"/>
                  </a:lnTo>
                  <a:lnTo>
                    <a:pt x="3076" y="60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1"/>
            <p:cNvSpPr/>
            <p:nvPr/>
          </p:nvSpPr>
          <p:spPr>
            <a:xfrm>
              <a:off x="6971363" y="3767500"/>
              <a:ext cx="76900" cy="14900"/>
            </a:xfrm>
            <a:custGeom>
              <a:avLst/>
              <a:gdLst/>
              <a:ahLst/>
              <a:cxnLst/>
              <a:rect l="l" t="t" r="r" b="b"/>
              <a:pathLst>
                <a:path w="3076" h="596" extrusionOk="0">
                  <a:moveTo>
                    <a:pt x="0" y="1"/>
                  </a:moveTo>
                  <a:lnTo>
                    <a:pt x="0" y="595"/>
                  </a:lnTo>
                  <a:lnTo>
                    <a:pt x="3076" y="59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1"/>
            <p:cNvSpPr/>
            <p:nvPr/>
          </p:nvSpPr>
          <p:spPr>
            <a:xfrm>
              <a:off x="7048238" y="3702400"/>
              <a:ext cx="87675" cy="14900"/>
            </a:xfrm>
            <a:custGeom>
              <a:avLst/>
              <a:gdLst/>
              <a:ahLst/>
              <a:cxnLst/>
              <a:rect l="l" t="t" r="r" b="b"/>
              <a:pathLst>
                <a:path w="3507" h="596" extrusionOk="0">
                  <a:moveTo>
                    <a:pt x="1" y="1"/>
                  </a:moveTo>
                  <a:lnTo>
                    <a:pt x="1" y="595"/>
                  </a:lnTo>
                  <a:lnTo>
                    <a:pt x="3507" y="595"/>
                  </a:lnTo>
                  <a:lnTo>
                    <a:pt x="3507"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p:nvPr/>
          </p:nvSpPr>
          <p:spPr>
            <a:xfrm>
              <a:off x="7178688" y="3730075"/>
              <a:ext cx="76925" cy="13875"/>
            </a:xfrm>
            <a:custGeom>
              <a:avLst/>
              <a:gdLst/>
              <a:ahLst/>
              <a:cxnLst/>
              <a:rect l="l" t="t" r="r" b="b"/>
              <a:pathLst>
                <a:path w="3077" h="555" extrusionOk="0">
                  <a:moveTo>
                    <a:pt x="1" y="1"/>
                  </a:moveTo>
                  <a:lnTo>
                    <a:pt x="1" y="555"/>
                  </a:lnTo>
                  <a:lnTo>
                    <a:pt x="3076" y="55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1"/>
            <p:cNvSpPr/>
            <p:nvPr/>
          </p:nvSpPr>
          <p:spPr>
            <a:xfrm>
              <a:off x="7178688" y="3773900"/>
              <a:ext cx="76925" cy="14900"/>
            </a:xfrm>
            <a:custGeom>
              <a:avLst/>
              <a:gdLst/>
              <a:ahLst/>
              <a:cxnLst/>
              <a:rect l="l" t="t" r="r" b="b"/>
              <a:pathLst>
                <a:path w="3077" h="596" extrusionOk="0">
                  <a:moveTo>
                    <a:pt x="1" y="1"/>
                  </a:moveTo>
                  <a:lnTo>
                    <a:pt x="1" y="596"/>
                  </a:lnTo>
                  <a:lnTo>
                    <a:pt x="3076" y="59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1"/>
            <p:cNvSpPr/>
            <p:nvPr/>
          </p:nvSpPr>
          <p:spPr>
            <a:xfrm>
              <a:off x="7002363" y="3817550"/>
              <a:ext cx="15150" cy="25850"/>
            </a:xfrm>
            <a:custGeom>
              <a:avLst/>
              <a:gdLst/>
              <a:ahLst/>
              <a:cxnLst/>
              <a:rect l="l" t="t" r="r" b="b"/>
              <a:pathLst>
                <a:path w="606" h="1034" extrusionOk="0">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1"/>
            <p:cNvSpPr/>
            <p:nvPr/>
          </p:nvSpPr>
          <p:spPr>
            <a:xfrm>
              <a:off x="7084638" y="3762950"/>
              <a:ext cx="14900" cy="36625"/>
            </a:xfrm>
            <a:custGeom>
              <a:avLst/>
              <a:gdLst/>
              <a:ahLst/>
              <a:cxnLst/>
              <a:rect l="l" t="t" r="r" b="b"/>
              <a:pathLst>
                <a:path w="596" h="1465" extrusionOk="0">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1"/>
            <p:cNvSpPr/>
            <p:nvPr/>
          </p:nvSpPr>
          <p:spPr>
            <a:xfrm>
              <a:off x="6941638" y="3657550"/>
              <a:ext cx="344975" cy="345050"/>
            </a:xfrm>
            <a:custGeom>
              <a:avLst/>
              <a:gdLst/>
              <a:ahLst/>
              <a:cxnLst/>
              <a:rect l="l" t="t" r="r" b="b"/>
              <a:pathLst>
                <a:path w="13799" h="13802" extrusionOk="0">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avLst/>
              <a:gdLst/>
              <a:ahLst/>
              <a:cxnLst/>
              <a:rect l="l" t="t" r="r" b="b"/>
              <a:pathLst>
                <a:path w="8284" h="3497" extrusionOk="0">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1"/>
            <p:cNvSpPr/>
            <p:nvPr/>
          </p:nvSpPr>
          <p:spPr>
            <a:xfrm>
              <a:off x="6290138" y="3746225"/>
              <a:ext cx="343975" cy="256325"/>
            </a:xfrm>
            <a:custGeom>
              <a:avLst/>
              <a:gdLst/>
              <a:ahLst/>
              <a:cxnLst/>
              <a:rect l="l" t="t" r="r" b="b"/>
              <a:pathLst>
                <a:path w="13759" h="10253" extrusionOk="0">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1"/>
            <p:cNvSpPr/>
            <p:nvPr/>
          </p:nvSpPr>
          <p:spPr>
            <a:xfrm>
              <a:off x="6290138" y="3657550"/>
              <a:ext cx="81275" cy="92800"/>
            </a:xfrm>
            <a:custGeom>
              <a:avLst/>
              <a:gdLst/>
              <a:ahLst/>
              <a:cxnLst/>
              <a:rect l="l" t="t" r="r" b="b"/>
              <a:pathLst>
                <a:path w="3251" h="3712" extrusionOk="0">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1"/>
            <p:cNvSpPr/>
            <p:nvPr/>
          </p:nvSpPr>
          <p:spPr>
            <a:xfrm>
              <a:off x="6552838" y="3679850"/>
              <a:ext cx="81275" cy="92025"/>
            </a:xfrm>
            <a:custGeom>
              <a:avLst/>
              <a:gdLst/>
              <a:ahLst/>
              <a:cxnLst/>
              <a:rect l="l" t="t" r="r" b="b"/>
              <a:pathLst>
                <a:path w="3251" h="3681" extrusionOk="0">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1"/>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1"/>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1"/>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1"/>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1"/>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1"/>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1"/>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1"/>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1"/>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1"/>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avLst/>
              <a:gdLst/>
              <a:ahLst/>
              <a:cxnLst/>
              <a:rect l="l" t="t" r="r" b="b"/>
              <a:pathLst>
                <a:path w="10642" h="13800" extrusionOk="0">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1"/>
            <p:cNvSpPr/>
            <p:nvPr/>
          </p:nvSpPr>
          <p:spPr>
            <a:xfrm>
              <a:off x="4895438" y="3746225"/>
              <a:ext cx="125100" cy="113050"/>
            </a:xfrm>
            <a:custGeom>
              <a:avLst/>
              <a:gdLst/>
              <a:ahLst/>
              <a:cxnLst/>
              <a:rect l="l" t="t" r="r" b="b"/>
              <a:pathLst>
                <a:path w="5004" h="4522" extrusionOk="0">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1"/>
            <p:cNvSpPr/>
            <p:nvPr/>
          </p:nvSpPr>
          <p:spPr>
            <a:xfrm>
              <a:off x="4906188" y="3888225"/>
              <a:ext cx="103575" cy="14875"/>
            </a:xfrm>
            <a:custGeom>
              <a:avLst/>
              <a:gdLst/>
              <a:ahLst/>
              <a:cxnLst/>
              <a:rect l="l" t="t" r="r" b="b"/>
              <a:pathLst>
                <a:path w="4143" h="595" extrusionOk="0">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1"/>
            <p:cNvSpPr/>
            <p:nvPr/>
          </p:nvSpPr>
          <p:spPr>
            <a:xfrm>
              <a:off x="4922338" y="3702400"/>
              <a:ext cx="71525" cy="13875"/>
            </a:xfrm>
            <a:custGeom>
              <a:avLst/>
              <a:gdLst/>
              <a:ahLst/>
              <a:cxnLst/>
              <a:rect l="l" t="t" r="r" b="b"/>
              <a:pathLst>
                <a:path w="2861" h="555" extrusionOk="0">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1"/>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1"/>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1"/>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1"/>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1"/>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1"/>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1"/>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1"/>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1"/>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1"/>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1"/>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1"/>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1"/>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avLst/>
              <a:gdLst/>
              <a:ahLst/>
              <a:cxnLst/>
              <a:rect l="l" t="t" r="r" b="b"/>
              <a:pathLst>
                <a:path w="13799" h="8715" extrusionOk="0">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1"/>
            <p:cNvSpPr/>
            <p:nvPr/>
          </p:nvSpPr>
          <p:spPr>
            <a:xfrm>
              <a:off x="2581413" y="3189825"/>
              <a:ext cx="200950" cy="229675"/>
            </a:xfrm>
            <a:custGeom>
              <a:avLst/>
              <a:gdLst/>
              <a:ahLst/>
              <a:cxnLst/>
              <a:rect l="l" t="t" r="r" b="b"/>
              <a:pathLst>
                <a:path w="8038" h="9187" extrusionOk="0">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1"/>
            <p:cNvSpPr/>
            <p:nvPr/>
          </p:nvSpPr>
          <p:spPr>
            <a:xfrm>
              <a:off x="2668038" y="3233650"/>
              <a:ext cx="71525" cy="14900"/>
            </a:xfrm>
            <a:custGeom>
              <a:avLst/>
              <a:gdLst/>
              <a:ahLst/>
              <a:cxnLst/>
              <a:rect l="l" t="t" r="r" b="b"/>
              <a:pathLst>
                <a:path w="2861" h="596" extrusionOk="0">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1"/>
            <p:cNvSpPr/>
            <p:nvPr/>
          </p:nvSpPr>
          <p:spPr>
            <a:xfrm>
              <a:off x="2684963" y="3277475"/>
              <a:ext cx="37425" cy="14900"/>
            </a:xfrm>
            <a:custGeom>
              <a:avLst/>
              <a:gdLst/>
              <a:ahLst/>
              <a:cxnLst/>
              <a:rect l="l" t="t" r="r" b="b"/>
              <a:pathLst>
                <a:path w="1497" h="596" extrusionOk="0">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avLst/>
              <a:gdLst/>
              <a:ahLst/>
              <a:cxnLst/>
              <a:rect l="l" t="t" r="r" b="b"/>
              <a:pathLst>
                <a:path w="1795" h="555" extrusionOk="0">
                  <a:moveTo>
                    <a:pt x="0" y="1"/>
                  </a:moveTo>
                  <a:lnTo>
                    <a:pt x="0" y="554"/>
                  </a:lnTo>
                  <a:lnTo>
                    <a:pt x="1794" y="554"/>
                  </a:lnTo>
                  <a:lnTo>
                    <a:pt x="179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1"/>
            <p:cNvSpPr/>
            <p:nvPr/>
          </p:nvSpPr>
          <p:spPr>
            <a:xfrm>
              <a:off x="7216113" y="3179075"/>
              <a:ext cx="43600" cy="15150"/>
            </a:xfrm>
            <a:custGeom>
              <a:avLst/>
              <a:gdLst/>
              <a:ahLst/>
              <a:cxnLst/>
              <a:rect l="l" t="t" r="r" b="b"/>
              <a:pathLst>
                <a:path w="1744" h="606" extrusionOk="0">
                  <a:moveTo>
                    <a:pt x="1" y="0"/>
                  </a:moveTo>
                  <a:lnTo>
                    <a:pt x="1" y="605"/>
                  </a:lnTo>
                  <a:lnTo>
                    <a:pt x="1743" y="605"/>
                  </a:lnTo>
                  <a:lnTo>
                    <a:pt x="1743"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1"/>
            <p:cNvSpPr/>
            <p:nvPr/>
          </p:nvSpPr>
          <p:spPr>
            <a:xfrm>
              <a:off x="7152038" y="3363850"/>
              <a:ext cx="48975" cy="13875"/>
            </a:xfrm>
            <a:custGeom>
              <a:avLst/>
              <a:gdLst/>
              <a:ahLst/>
              <a:cxnLst/>
              <a:rect l="l" t="t" r="r" b="b"/>
              <a:pathLst>
                <a:path w="1959" h="555" extrusionOk="0">
                  <a:moveTo>
                    <a:pt x="1" y="1"/>
                  </a:moveTo>
                  <a:lnTo>
                    <a:pt x="1" y="554"/>
                  </a:lnTo>
                  <a:lnTo>
                    <a:pt x="1959" y="554"/>
                  </a:lnTo>
                  <a:lnTo>
                    <a:pt x="1959"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1"/>
            <p:cNvSpPr/>
            <p:nvPr/>
          </p:nvSpPr>
          <p:spPr>
            <a:xfrm>
              <a:off x="6980063" y="3261350"/>
              <a:ext cx="345000" cy="157125"/>
            </a:xfrm>
            <a:custGeom>
              <a:avLst/>
              <a:gdLst/>
              <a:ahLst/>
              <a:cxnLst/>
              <a:rect l="l" t="t" r="r" b="b"/>
              <a:pathLst>
                <a:path w="13800" h="6285" extrusionOk="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1"/>
            <p:cNvSpPr/>
            <p:nvPr/>
          </p:nvSpPr>
          <p:spPr>
            <a:xfrm>
              <a:off x="6980063" y="3074500"/>
              <a:ext cx="345000" cy="158150"/>
            </a:xfrm>
            <a:custGeom>
              <a:avLst/>
              <a:gdLst/>
              <a:ahLst/>
              <a:cxnLst/>
              <a:rect l="l" t="t" r="r" b="b"/>
              <a:pathLst>
                <a:path w="13800" h="6326" extrusionOk="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avLst/>
              <a:gdLst/>
              <a:ahLst/>
              <a:cxnLst/>
              <a:rect l="l" t="t" r="r" b="b"/>
              <a:pathLst>
                <a:path w="10427" h="13800" extrusionOk="0">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1"/>
            <p:cNvSpPr/>
            <p:nvPr/>
          </p:nvSpPr>
          <p:spPr>
            <a:xfrm>
              <a:off x="4837763" y="3186500"/>
              <a:ext cx="142275" cy="87675"/>
            </a:xfrm>
            <a:custGeom>
              <a:avLst/>
              <a:gdLst/>
              <a:ahLst/>
              <a:cxnLst/>
              <a:rect l="l" t="t" r="r" b="b"/>
              <a:pathLst>
                <a:path w="5691" h="3507" extrusionOk="0">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avLst/>
              <a:gdLst/>
              <a:ahLst/>
              <a:cxnLst/>
              <a:rect l="l" t="t" r="r" b="b"/>
              <a:pathLst>
                <a:path w="5557" h="1242" extrusionOk="0">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1"/>
            <p:cNvSpPr/>
            <p:nvPr/>
          </p:nvSpPr>
          <p:spPr>
            <a:xfrm>
              <a:off x="7756363" y="3074500"/>
              <a:ext cx="288350" cy="345000"/>
            </a:xfrm>
            <a:custGeom>
              <a:avLst/>
              <a:gdLst/>
              <a:ahLst/>
              <a:cxnLst/>
              <a:rect l="l" t="t" r="r" b="b"/>
              <a:pathLst>
                <a:path w="11534" h="13800" extrusionOk="0">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1"/>
            <p:cNvSpPr/>
            <p:nvPr/>
          </p:nvSpPr>
          <p:spPr>
            <a:xfrm>
              <a:off x="7844013" y="3119350"/>
              <a:ext cx="156875" cy="200700"/>
            </a:xfrm>
            <a:custGeom>
              <a:avLst/>
              <a:gdLst/>
              <a:ahLst/>
              <a:cxnLst/>
              <a:rect l="l" t="t" r="r" b="b"/>
              <a:pathLst>
                <a:path w="6275" h="8028" extrusionOk="0">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1"/>
            <p:cNvSpPr/>
            <p:nvPr/>
          </p:nvSpPr>
          <p:spPr>
            <a:xfrm>
              <a:off x="7983688" y="3140625"/>
              <a:ext cx="19250" cy="15150"/>
            </a:xfrm>
            <a:custGeom>
              <a:avLst/>
              <a:gdLst/>
              <a:ahLst/>
              <a:cxnLst/>
              <a:rect l="l" t="t" r="r" b="b"/>
              <a:pathLst>
                <a:path w="770" h="606" extrusionOk="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1"/>
            <p:cNvSpPr/>
            <p:nvPr/>
          </p:nvSpPr>
          <p:spPr>
            <a:xfrm>
              <a:off x="7841713" y="3140625"/>
              <a:ext cx="19250" cy="15150"/>
            </a:xfrm>
            <a:custGeom>
              <a:avLst/>
              <a:gdLst/>
              <a:ahLst/>
              <a:cxnLst/>
              <a:rect l="l" t="t" r="r" b="b"/>
              <a:pathLst>
                <a:path w="770" h="606" extrusionOk="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avLst/>
              <a:gdLst/>
              <a:ahLst/>
              <a:cxnLst/>
              <a:rect l="l" t="t" r="r" b="b"/>
              <a:pathLst>
                <a:path w="5208" h="6275" extrusionOk="0">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1"/>
            <p:cNvSpPr/>
            <p:nvPr/>
          </p:nvSpPr>
          <p:spPr>
            <a:xfrm>
              <a:off x="5583313" y="3105525"/>
              <a:ext cx="102525" cy="153800"/>
            </a:xfrm>
            <a:custGeom>
              <a:avLst/>
              <a:gdLst/>
              <a:ahLst/>
              <a:cxnLst/>
              <a:rect l="l" t="t" r="r" b="b"/>
              <a:pathLst>
                <a:path w="4101" h="6152" extrusionOk="0">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1"/>
            <p:cNvSpPr/>
            <p:nvPr/>
          </p:nvSpPr>
          <p:spPr>
            <a:xfrm>
              <a:off x="5551263" y="3074775"/>
              <a:ext cx="345000" cy="344725"/>
            </a:xfrm>
            <a:custGeom>
              <a:avLst/>
              <a:gdLst/>
              <a:ahLst/>
              <a:cxnLst/>
              <a:rect l="l" t="t" r="r" b="b"/>
              <a:pathLst>
                <a:path w="13800" h="13789" extrusionOk="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avLst/>
              <a:gdLst/>
              <a:ahLst/>
              <a:cxnLst/>
              <a:rect l="l" t="t" r="r" b="b"/>
              <a:pathLst>
                <a:path w="595" h="1743" extrusionOk="0">
                  <a:moveTo>
                    <a:pt x="0" y="0"/>
                  </a:moveTo>
                  <a:lnTo>
                    <a:pt x="0" y="1743"/>
                  </a:lnTo>
                  <a:lnTo>
                    <a:pt x="595" y="174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1"/>
            <p:cNvSpPr/>
            <p:nvPr/>
          </p:nvSpPr>
          <p:spPr>
            <a:xfrm>
              <a:off x="4095813" y="3202650"/>
              <a:ext cx="334225" cy="216850"/>
            </a:xfrm>
            <a:custGeom>
              <a:avLst/>
              <a:gdLst/>
              <a:ahLst/>
              <a:cxnLst/>
              <a:rect l="l" t="t" r="r" b="b"/>
              <a:pathLst>
                <a:path w="13369" h="8674" extrusionOk="0">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1"/>
            <p:cNvSpPr/>
            <p:nvPr/>
          </p:nvSpPr>
          <p:spPr>
            <a:xfrm>
              <a:off x="4084038" y="3074500"/>
              <a:ext cx="223250" cy="136625"/>
            </a:xfrm>
            <a:custGeom>
              <a:avLst/>
              <a:gdLst/>
              <a:ahLst/>
              <a:cxnLst/>
              <a:rect l="l" t="t" r="r" b="b"/>
              <a:pathLst>
                <a:path w="8930" h="5465" extrusionOk="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avLst/>
              <a:gdLst/>
              <a:ahLst/>
              <a:cxnLst/>
              <a:rect l="l" t="t" r="r" b="b"/>
              <a:pathLst>
                <a:path w="13799" h="5813" extrusionOk="0">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1"/>
            <p:cNvSpPr/>
            <p:nvPr/>
          </p:nvSpPr>
          <p:spPr>
            <a:xfrm>
              <a:off x="3361038" y="3173550"/>
              <a:ext cx="59750" cy="59100"/>
            </a:xfrm>
            <a:custGeom>
              <a:avLst/>
              <a:gdLst/>
              <a:ahLst/>
              <a:cxnLst/>
              <a:rect l="l" t="t" r="r" b="b"/>
              <a:pathLst>
                <a:path w="2390" h="2364" extrusionOk="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1"/>
            <p:cNvSpPr/>
            <p:nvPr/>
          </p:nvSpPr>
          <p:spPr>
            <a:xfrm>
              <a:off x="3487138" y="3179650"/>
              <a:ext cx="54350" cy="53000"/>
            </a:xfrm>
            <a:custGeom>
              <a:avLst/>
              <a:gdLst/>
              <a:ahLst/>
              <a:cxnLst/>
              <a:rect l="l" t="t" r="r" b="b"/>
              <a:pathLst>
                <a:path w="2174" h="2120" extrusionOk="0">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1"/>
            <p:cNvSpPr/>
            <p:nvPr/>
          </p:nvSpPr>
          <p:spPr>
            <a:xfrm>
              <a:off x="3305438" y="3129975"/>
              <a:ext cx="39475" cy="48100"/>
            </a:xfrm>
            <a:custGeom>
              <a:avLst/>
              <a:gdLst/>
              <a:ahLst/>
              <a:cxnLst/>
              <a:rect l="l" t="t" r="r" b="b"/>
              <a:pathLst>
                <a:path w="1579" h="1924" extrusionOk="0">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1"/>
            <p:cNvSpPr/>
            <p:nvPr/>
          </p:nvSpPr>
          <p:spPr>
            <a:xfrm>
              <a:off x="3410238" y="3080650"/>
              <a:ext cx="60775" cy="58975"/>
            </a:xfrm>
            <a:custGeom>
              <a:avLst/>
              <a:gdLst/>
              <a:ahLst/>
              <a:cxnLst/>
              <a:rect l="l" t="t" r="r" b="b"/>
              <a:pathLst>
                <a:path w="2431" h="2359" extrusionOk="0">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1"/>
            <p:cNvSpPr/>
            <p:nvPr/>
          </p:nvSpPr>
          <p:spPr>
            <a:xfrm>
              <a:off x="3403838" y="3080925"/>
              <a:ext cx="17975" cy="14875"/>
            </a:xfrm>
            <a:custGeom>
              <a:avLst/>
              <a:gdLst/>
              <a:ahLst/>
              <a:cxnLst/>
              <a:rect l="l" t="t" r="r" b="b"/>
              <a:pathLst>
                <a:path w="719" h="595" extrusionOk="0">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1"/>
            <p:cNvSpPr/>
            <p:nvPr/>
          </p:nvSpPr>
          <p:spPr>
            <a:xfrm>
              <a:off x="3458188" y="3130125"/>
              <a:ext cx="18200" cy="14875"/>
            </a:xfrm>
            <a:custGeom>
              <a:avLst/>
              <a:gdLst/>
              <a:ahLst/>
              <a:cxnLst/>
              <a:rect l="l" t="t" r="r" b="b"/>
              <a:pathLst>
                <a:path w="728" h="595" extrusionOk="0">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1"/>
            <p:cNvSpPr/>
            <p:nvPr/>
          </p:nvSpPr>
          <p:spPr>
            <a:xfrm>
              <a:off x="3284163" y="3201375"/>
              <a:ext cx="38450" cy="58975"/>
            </a:xfrm>
            <a:custGeom>
              <a:avLst/>
              <a:gdLst/>
              <a:ahLst/>
              <a:cxnLst/>
              <a:rect l="l" t="t" r="r" b="b"/>
              <a:pathLst>
                <a:path w="1538" h="2359" extrusionOk="0">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1"/>
            <p:cNvSpPr/>
            <p:nvPr/>
          </p:nvSpPr>
          <p:spPr>
            <a:xfrm>
              <a:off x="3557613" y="3201375"/>
              <a:ext cx="38475" cy="58975"/>
            </a:xfrm>
            <a:custGeom>
              <a:avLst/>
              <a:gdLst/>
              <a:ahLst/>
              <a:cxnLst/>
              <a:rect l="l" t="t" r="r" b="b"/>
              <a:pathLst>
                <a:path w="1539" h="2359" extrusionOk="0">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1"/>
            <p:cNvSpPr/>
            <p:nvPr/>
          </p:nvSpPr>
          <p:spPr>
            <a:xfrm>
              <a:off x="3530713" y="3124475"/>
              <a:ext cx="26925" cy="25925"/>
            </a:xfrm>
            <a:custGeom>
              <a:avLst/>
              <a:gdLst/>
              <a:ahLst/>
              <a:cxnLst/>
              <a:rect l="l" t="t" r="r" b="b"/>
              <a:pathLst>
                <a:path w="1077" h="1037" extrusionOk="0">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avLst/>
              <a:gdLst/>
              <a:ahLst/>
              <a:cxnLst/>
              <a:rect l="l" t="t" r="r" b="b"/>
              <a:pathLst>
                <a:path w="2913" h="2953" extrusionOk="0">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1"/>
            <p:cNvSpPr/>
            <p:nvPr/>
          </p:nvSpPr>
          <p:spPr>
            <a:xfrm>
              <a:off x="6535663" y="3282600"/>
              <a:ext cx="72825" cy="73850"/>
            </a:xfrm>
            <a:custGeom>
              <a:avLst/>
              <a:gdLst/>
              <a:ahLst/>
              <a:cxnLst/>
              <a:rect l="l" t="t" r="r" b="b"/>
              <a:pathLst>
                <a:path w="2913" h="2954" extrusionOk="0">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1"/>
            <p:cNvSpPr/>
            <p:nvPr/>
          </p:nvSpPr>
          <p:spPr>
            <a:xfrm>
              <a:off x="6413938" y="3119350"/>
              <a:ext cx="18225" cy="14900"/>
            </a:xfrm>
            <a:custGeom>
              <a:avLst/>
              <a:gdLst/>
              <a:ahLst/>
              <a:cxnLst/>
              <a:rect l="l" t="t" r="r" b="b"/>
              <a:pathLst>
                <a:path w="729" h="596" extrusionOk="0">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1"/>
            <p:cNvSpPr/>
            <p:nvPr/>
          </p:nvSpPr>
          <p:spPr>
            <a:xfrm>
              <a:off x="6413938" y="3305175"/>
              <a:ext cx="18225" cy="14875"/>
            </a:xfrm>
            <a:custGeom>
              <a:avLst/>
              <a:gdLst/>
              <a:ahLst/>
              <a:cxnLst/>
              <a:rect l="l" t="t" r="r" b="b"/>
              <a:pathLst>
                <a:path w="729" h="595" extrusionOk="0">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1"/>
            <p:cNvSpPr/>
            <p:nvPr/>
          </p:nvSpPr>
          <p:spPr>
            <a:xfrm>
              <a:off x="6327563" y="3074500"/>
              <a:ext cx="288350" cy="345000"/>
            </a:xfrm>
            <a:custGeom>
              <a:avLst/>
              <a:gdLst/>
              <a:ahLst/>
              <a:cxnLst/>
              <a:rect l="l" t="t" r="r" b="b"/>
              <a:pathLst>
                <a:path w="11534" h="13800" extrusionOk="0">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1"/>
            <p:cNvSpPr/>
            <p:nvPr/>
          </p:nvSpPr>
          <p:spPr>
            <a:xfrm>
              <a:off x="6421613" y="3146000"/>
              <a:ext cx="145100" cy="146375"/>
            </a:xfrm>
            <a:custGeom>
              <a:avLst/>
              <a:gdLst/>
              <a:ahLst/>
              <a:cxnLst/>
              <a:rect l="l" t="t" r="r" b="b"/>
              <a:pathLst>
                <a:path w="5804" h="5855" extrusionOk="0">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avLst/>
              <a:gdLst/>
              <a:ahLst/>
              <a:cxnLst/>
              <a:rect l="l" t="t" r="r" b="b"/>
              <a:pathLst>
                <a:path w="2820" h="2820" extrusionOk="0">
                  <a:moveTo>
                    <a:pt x="431" y="1"/>
                  </a:moveTo>
                  <a:lnTo>
                    <a:pt x="1" y="380"/>
                  </a:lnTo>
                  <a:lnTo>
                    <a:pt x="2389" y="2820"/>
                  </a:lnTo>
                  <a:lnTo>
                    <a:pt x="2820" y="2389"/>
                  </a:lnTo>
                  <a:lnTo>
                    <a:pt x="43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1"/>
            <p:cNvSpPr/>
            <p:nvPr/>
          </p:nvSpPr>
          <p:spPr>
            <a:xfrm>
              <a:off x="1241288" y="2791575"/>
              <a:ext cx="70500" cy="71525"/>
            </a:xfrm>
            <a:custGeom>
              <a:avLst/>
              <a:gdLst/>
              <a:ahLst/>
              <a:cxnLst/>
              <a:rect l="l" t="t" r="r" b="b"/>
              <a:pathLst>
                <a:path w="2820" h="2861" extrusionOk="0">
                  <a:moveTo>
                    <a:pt x="2389" y="0"/>
                  </a:moveTo>
                  <a:lnTo>
                    <a:pt x="1" y="2430"/>
                  </a:lnTo>
                  <a:lnTo>
                    <a:pt x="431" y="2860"/>
                  </a:lnTo>
                  <a:lnTo>
                    <a:pt x="2820" y="42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1"/>
            <p:cNvSpPr/>
            <p:nvPr/>
          </p:nvSpPr>
          <p:spPr>
            <a:xfrm>
              <a:off x="1036263" y="2520150"/>
              <a:ext cx="277575" cy="345000"/>
            </a:xfrm>
            <a:custGeom>
              <a:avLst/>
              <a:gdLst/>
              <a:ahLst/>
              <a:cxnLst/>
              <a:rect l="l" t="t" r="r" b="b"/>
              <a:pathLst>
                <a:path w="11103" h="13800" extrusionOk="0">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1"/>
            <p:cNvSpPr/>
            <p:nvPr/>
          </p:nvSpPr>
          <p:spPr>
            <a:xfrm>
              <a:off x="1118538" y="2619600"/>
              <a:ext cx="156875" cy="200700"/>
            </a:xfrm>
            <a:custGeom>
              <a:avLst/>
              <a:gdLst/>
              <a:ahLst/>
              <a:cxnLst/>
              <a:rect l="l" t="t" r="r" b="b"/>
              <a:pathLst>
                <a:path w="6275" h="8028" extrusionOk="0">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1"/>
            <p:cNvSpPr/>
            <p:nvPr/>
          </p:nvSpPr>
          <p:spPr>
            <a:xfrm>
              <a:off x="1169788" y="2664250"/>
              <a:ext cx="56675" cy="112500"/>
            </a:xfrm>
            <a:custGeom>
              <a:avLst/>
              <a:gdLst/>
              <a:ahLst/>
              <a:cxnLst/>
              <a:rect l="l" t="t" r="r" b="b"/>
              <a:pathLst>
                <a:path w="2267" h="4500" extrusionOk="0">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1"/>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1"/>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1"/>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1"/>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1"/>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1"/>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1"/>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1"/>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1"/>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1"/>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avLst/>
              <a:gdLst/>
              <a:ahLst/>
              <a:cxnLst/>
              <a:rect l="l" t="t" r="r" b="b"/>
              <a:pathLst>
                <a:path w="13799" h="7156" extrusionOk="0">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1"/>
            <p:cNvSpPr/>
            <p:nvPr/>
          </p:nvSpPr>
          <p:spPr>
            <a:xfrm>
              <a:off x="7810713" y="2549125"/>
              <a:ext cx="309875" cy="123800"/>
            </a:xfrm>
            <a:custGeom>
              <a:avLst/>
              <a:gdLst/>
              <a:ahLst/>
              <a:cxnLst/>
              <a:rect l="l" t="t" r="r" b="b"/>
              <a:pathLst>
                <a:path w="12395" h="4952" extrusionOk="0">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1"/>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1"/>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1"/>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1"/>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1"/>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avLst/>
              <a:gdLst/>
              <a:ahLst/>
              <a:cxnLst/>
              <a:rect l="l" t="t" r="r" b="b"/>
              <a:pathLst>
                <a:path w="3630" h="5598" extrusionOk="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1"/>
            <p:cNvSpPr/>
            <p:nvPr/>
          </p:nvSpPr>
          <p:spPr>
            <a:xfrm>
              <a:off x="6423663" y="2707250"/>
              <a:ext cx="14900" cy="47950"/>
            </a:xfrm>
            <a:custGeom>
              <a:avLst/>
              <a:gdLst/>
              <a:ahLst/>
              <a:cxnLst/>
              <a:rect l="l" t="t" r="r" b="b"/>
              <a:pathLst>
                <a:path w="596" h="1918" extrusionOk="0">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1"/>
            <p:cNvSpPr/>
            <p:nvPr/>
          </p:nvSpPr>
          <p:spPr>
            <a:xfrm>
              <a:off x="6346788" y="2520150"/>
              <a:ext cx="211475" cy="345000"/>
            </a:xfrm>
            <a:custGeom>
              <a:avLst/>
              <a:gdLst/>
              <a:ahLst/>
              <a:cxnLst/>
              <a:rect l="l" t="t" r="r" b="b"/>
              <a:pathLst>
                <a:path w="8459" h="13800" extrusionOk="0">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1"/>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1"/>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1"/>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1"/>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1"/>
            <p:cNvSpPr/>
            <p:nvPr/>
          </p:nvSpPr>
          <p:spPr>
            <a:xfrm>
              <a:off x="4243188" y="2608825"/>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1"/>
            <p:cNvSpPr/>
            <p:nvPr/>
          </p:nvSpPr>
          <p:spPr>
            <a:xfrm>
              <a:off x="4243188" y="2652650"/>
              <a:ext cx="37175" cy="14900"/>
            </a:xfrm>
            <a:custGeom>
              <a:avLst/>
              <a:gdLst/>
              <a:ahLst/>
              <a:cxnLst/>
              <a:rect l="l" t="t" r="r" b="b"/>
              <a:pathLst>
                <a:path w="1487" h="596" extrusionOk="0">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1"/>
            <p:cNvSpPr/>
            <p:nvPr/>
          </p:nvSpPr>
          <p:spPr>
            <a:xfrm>
              <a:off x="4134263" y="2565000"/>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1"/>
            <p:cNvSpPr/>
            <p:nvPr/>
          </p:nvSpPr>
          <p:spPr>
            <a:xfrm>
              <a:off x="4134263" y="2608825"/>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1"/>
            <p:cNvSpPr/>
            <p:nvPr/>
          </p:nvSpPr>
          <p:spPr>
            <a:xfrm>
              <a:off x="4134263" y="2652650"/>
              <a:ext cx="37175" cy="14900"/>
            </a:xfrm>
            <a:custGeom>
              <a:avLst/>
              <a:gdLst/>
              <a:ahLst/>
              <a:cxnLst/>
              <a:rect l="l" t="t" r="r" b="b"/>
              <a:pathLst>
                <a:path w="1487" h="596" extrusionOk="0">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1"/>
            <p:cNvSpPr/>
            <p:nvPr/>
          </p:nvSpPr>
          <p:spPr>
            <a:xfrm>
              <a:off x="4035838" y="2520150"/>
              <a:ext cx="343975" cy="345000"/>
            </a:xfrm>
            <a:custGeom>
              <a:avLst/>
              <a:gdLst/>
              <a:ahLst/>
              <a:cxnLst/>
              <a:rect l="l" t="t" r="r" b="b"/>
              <a:pathLst>
                <a:path w="13759" h="13800" extrusionOk="0">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1"/>
            <p:cNvSpPr/>
            <p:nvPr/>
          </p:nvSpPr>
          <p:spPr>
            <a:xfrm>
              <a:off x="4139388" y="2756200"/>
              <a:ext cx="135850" cy="15150"/>
            </a:xfrm>
            <a:custGeom>
              <a:avLst/>
              <a:gdLst/>
              <a:ahLst/>
              <a:cxnLst/>
              <a:rect l="l" t="t" r="r" b="b"/>
              <a:pathLst>
                <a:path w="5434" h="606" extrusionOk="0">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1"/>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1"/>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1"/>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1"/>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1"/>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1"/>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1"/>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1"/>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1"/>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1"/>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1"/>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1"/>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1"/>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1"/>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1"/>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1"/>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1"/>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1"/>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1"/>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1"/>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1"/>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1"/>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avLst/>
              <a:gdLst/>
              <a:ahLst/>
              <a:cxnLst/>
              <a:rect l="l" t="t" r="r" b="b"/>
              <a:pathLst>
                <a:path w="10632" h="13749" extrusionOk="0">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1"/>
            <p:cNvSpPr/>
            <p:nvPr/>
          </p:nvSpPr>
          <p:spPr>
            <a:xfrm>
              <a:off x="6377788" y="2069600"/>
              <a:ext cx="188925" cy="212500"/>
            </a:xfrm>
            <a:custGeom>
              <a:avLst/>
              <a:gdLst/>
              <a:ahLst/>
              <a:cxnLst/>
              <a:rect l="l" t="t" r="r" b="b"/>
              <a:pathLst>
                <a:path w="7557" h="8500" extrusionOk="0">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1"/>
            <p:cNvSpPr/>
            <p:nvPr/>
          </p:nvSpPr>
          <p:spPr>
            <a:xfrm>
              <a:off x="6436488" y="2125225"/>
              <a:ext cx="70500" cy="101525"/>
            </a:xfrm>
            <a:custGeom>
              <a:avLst/>
              <a:gdLst/>
              <a:ahLst/>
              <a:cxnLst/>
              <a:rect l="l" t="t" r="r" b="b"/>
              <a:pathLst>
                <a:path w="2820" h="4061" extrusionOk="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1"/>
            <p:cNvSpPr/>
            <p:nvPr/>
          </p:nvSpPr>
          <p:spPr>
            <a:xfrm>
              <a:off x="6506963" y="2118825"/>
              <a:ext cx="18225" cy="14875"/>
            </a:xfrm>
            <a:custGeom>
              <a:avLst/>
              <a:gdLst/>
              <a:ahLst/>
              <a:cxnLst/>
              <a:rect l="l" t="t" r="r" b="b"/>
              <a:pathLst>
                <a:path w="729" h="595" extrusionOk="0">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1"/>
            <p:cNvSpPr/>
            <p:nvPr/>
          </p:nvSpPr>
          <p:spPr>
            <a:xfrm>
              <a:off x="6506963" y="2218000"/>
              <a:ext cx="18225" cy="15150"/>
            </a:xfrm>
            <a:custGeom>
              <a:avLst/>
              <a:gdLst/>
              <a:ahLst/>
              <a:cxnLst/>
              <a:rect l="l" t="t" r="r" b="b"/>
              <a:pathLst>
                <a:path w="729" h="606" extrusionOk="0">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1"/>
            <p:cNvSpPr/>
            <p:nvPr/>
          </p:nvSpPr>
          <p:spPr>
            <a:xfrm>
              <a:off x="6412913" y="2118825"/>
              <a:ext cx="19250" cy="14875"/>
            </a:xfrm>
            <a:custGeom>
              <a:avLst/>
              <a:gdLst/>
              <a:ahLst/>
              <a:cxnLst/>
              <a:rect l="l" t="t" r="r" b="b"/>
              <a:pathLst>
                <a:path w="770" h="595" extrusionOk="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1"/>
            <p:cNvSpPr/>
            <p:nvPr/>
          </p:nvSpPr>
          <p:spPr>
            <a:xfrm>
              <a:off x="6412913" y="2218000"/>
              <a:ext cx="19250" cy="15150"/>
            </a:xfrm>
            <a:custGeom>
              <a:avLst/>
              <a:gdLst/>
              <a:ahLst/>
              <a:cxnLst/>
              <a:rect l="l" t="t" r="r" b="b"/>
              <a:pathLst>
                <a:path w="770" h="606" extrusionOk="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1"/>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1"/>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1"/>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1"/>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1"/>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1"/>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1"/>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1"/>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1"/>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1"/>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1"/>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1"/>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1"/>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1"/>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1"/>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1"/>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1"/>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1"/>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1"/>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1"/>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1"/>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avLst/>
              <a:gdLst/>
              <a:ahLst/>
              <a:cxnLst/>
              <a:rect l="l" t="t" r="r" b="b"/>
              <a:pathLst>
                <a:path w="10253" h="12426" extrusionOk="0">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1"/>
            <p:cNvSpPr/>
            <p:nvPr/>
          </p:nvSpPr>
          <p:spPr>
            <a:xfrm>
              <a:off x="1095988" y="1544225"/>
              <a:ext cx="159175" cy="100475"/>
            </a:xfrm>
            <a:custGeom>
              <a:avLst/>
              <a:gdLst/>
              <a:ahLst/>
              <a:cxnLst/>
              <a:rect l="l" t="t" r="r" b="b"/>
              <a:pathLst>
                <a:path w="6367" h="4019" extrusionOk="0">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1"/>
            <p:cNvSpPr/>
            <p:nvPr/>
          </p:nvSpPr>
          <p:spPr>
            <a:xfrm>
              <a:off x="1095988" y="1711650"/>
              <a:ext cx="58950" cy="64675"/>
            </a:xfrm>
            <a:custGeom>
              <a:avLst/>
              <a:gdLst/>
              <a:ahLst/>
              <a:cxnLst/>
              <a:rect l="l" t="t" r="r" b="b"/>
              <a:pathLst>
                <a:path w="2358" h="2587" extrusionOk="0">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1"/>
            <p:cNvSpPr/>
            <p:nvPr/>
          </p:nvSpPr>
          <p:spPr>
            <a:xfrm>
              <a:off x="1095988" y="1476375"/>
              <a:ext cx="158150" cy="75300"/>
            </a:xfrm>
            <a:custGeom>
              <a:avLst/>
              <a:gdLst/>
              <a:ahLst/>
              <a:cxnLst/>
              <a:rect l="l" t="t" r="r" b="b"/>
              <a:pathLst>
                <a:path w="6326" h="3012" extrusionOk="0">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avLst/>
              <a:gdLst/>
              <a:ahLst/>
              <a:cxnLst/>
              <a:rect l="l" t="t" r="r" b="b"/>
              <a:pathLst>
                <a:path w="2266" h="2266" extrusionOk="0">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1"/>
            <p:cNvSpPr/>
            <p:nvPr/>
          </p:nvSpPr>
          <p:spPr>
            <a:xfrm>
              <a:off x="1948138" y="2169050"/>
              <a:ext cx="56650" cy="56400"/>
            </a:xfrm>
            <a:custGeom>
              <a:avLst/>
              <a:gdLst/>
              <a:ahLst/>
              <a:cxnLst/>
              <a:rect l="l" t="t" r="r" b="b"/>
              <a:pathLst>
                <a:path w="2266" h="2256" extrusionOk="0">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1"/>
            <p:cNvSpPr/>
            <p:nvPr/>
          </p:nvSpPr>
          <p:spPr>
            <a:xfrm>
              <a:off x="1757188" y="1976825"/>
              <a:ext cx="255050" cy="343800"/>
            </a:xfrm>
            <a:custGeom>
              <a:avLst/>
              <a:gdLst/>
              <a:ahLst/>
              <a:cxnLst/>
              <a:rect l="l" t="t" r="r" b="b"/>
              <a:pathLst>
                <a:path w="10202" h="13752" extrusionOk="0">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1800763" y="2020400"/>
              <a:ext cx="167900" cy="167900"/>
            </a:xfrm>
            <a:custGeom>
              <a:avLst/>
              <a:gdLst/>
              <a:ahLst/>
              <a:cxnLst/>
              <a:rect l="l" t="t" r="r" b="b"/>
              <a:pathLst>
                <a:path w="6716" h="6716" extrusionOk="0">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1854338" y="2058700"/>
              <a:ext cx="37425" cy="75000"/>
            </a:xfrm>
            <a:custGeom>
              <a:avLst/>
              <a:gdLst/>
              <a:ahLst/>
              <a:cxnLst/>
              <a:rect l="l" t="t" r="r" b="b"/>
              <a:pathLst>
                <a:path w="1497" h="3000" extrusionOk="0">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avLst/>
              <a:gdLst/>
              <a:ahLst/>
              <a:cxnLst/>
              <a:rect l="l" t="t" r="r" b="b"/>
              <a:pathLst>
                <a:path w="596" h="4398" extrusionOk="0">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1"/>
            <p:cNvSpPr/>
            <p:nvPr/>
          </p:nvSpPr>
          <p:spPr>
            <a:xfrm>
              <a:off x="7932438" y="1459900"/>
              <a:ext cx="138925" cy="127150"/>
            </a:xfrm>
            <a:custGeom>
              <a:avLst/>
              <a:gdLst/>
              <a:ahLst/>
              <a:cxnLst/>
              <a:rect l="l" t="t" r="r" b="b"/>
              <a:pathLst>
                <a:path w="5557" h="5086" extrusionOk="0">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7886563" y="1616750"/>
              <a:ext cx="57700" cy="112275"/>
            </a:xfrm>
            <a:custGeom>
              <a:avLst/>
              <a:gdLst/>
              <a:ahLst/>
              <a:cxnLst/>
              <a:rect l="l" t="t" r="r" b="b"/>
              <a:pathLst>
                <a:path w="2308" h="4491" extrusionOk="0">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7796863" y="1616750"/>
              <a:ext cx="69475" cy="112425"/>
            </a:xfrm>
            <a:custGeom>
              <a:avLst/>
              <a:gdLst/>
              <a:ahLst/>
              <a:cxnLst/>
              <a:rect l="l" t="t" r="r" b="b"/>
              <a:pathLst>
                <a:path w="2779" h="4497" extrusionOk="0">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8068263" y="1616750"/>
              <a:ext cx="72550" cy="111250"/>
            </a:xfrm>
            <a:custGeom>
              <a:avLst/>
              <a:gdLst/>
              <a:ahLst/>
              <a:cxnLst/>
              <a:rect l="l" t="t" r="r" b="b"/>
              <a:pathLst>
                <a:path w="2902" h="4450" extrusionOk="0">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1"/>
            <p:cNvSpPr/>
            <p:nvPr/>
          </p:nvSpPr>
          <p:spPr>
            <a:xfrm>
              <a:off x="7964463" y="1618025"/>
              <a:ext cx="83325" cy="110250"/>
            </a:xfrm>
            <a:custGeom>
              <a:avLst/>
              <a:gdLst/>
              <a:ahLst/>
              <a:cxnLst/>
              <a:rect l="l" t="t" r="r" b="b"/>
              <a:pathLst>
                <a:path w="3333" h="4410" extrusionOk="0">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avLst/>
              <a:gdLst/>
              <a:ahLst/>
              <a:cxnLst/>
              <a:rect l="l" t="t" r="r" b="b"/>
              <a:pathLst>
                <a:path w="2820" h="2820" extrusionOk="0">
                  <a:moveTo>
                    <a:pt x="2440" y="0"/>
                  </a:moveTo>
                  <a:lnTo>
                    <a:pt x="0" y="2389"/>
                  </a:lnTo>
                  <a:lnTo>
                    <a:pt x="431" y="2819"/>
                  </a:lnTo>
                  <a:lnTo>
                    <a:pt x="2820" y="380"/>
                  </a:lnTo>
                  <a:lnTo>
                    <a:pt x="2440"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6330638" y="1466300"/>
              <a:ext cx="244775" cy="300150"/>
            </a:xfrm>
            <a:custGeom>
              <a:avLst/>
              <a:gdLst/>
              <a:ahLst/>
              <a:cxnLst/>
              <a:rect l="l" t="t" r="r" b="b"/>
              <a:pathLst>
                <a:path w="9791" h="12006" extrusionOk="0">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6379838" y="1422750"/>
              <a:ext cx="145350" cy="179175"/>
            </a:xfrm>
            <a:custGeom>
              <a:avLst/>
              <a:gdLst/>
              <a:ahLst/>
              <a:cxnLst/>
              <a:rect l="l" t="t" r="r" b="b"/>
              <a:pathLst>
                <a:path w="5814" h="7167" extrusionOk="0">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1"/>
            <p:cNvSpPr/>
            <p:nvPr/>
          </p:nvSpPr>
          <p:spPr>
            <a:xfrm>
              <a:off x="6428038" y="1488425"/>
              <a:ext cx="59725" cy="41975"/>
            </a:xfrm>
            <a:custGeom>
              <a:avLst/>
              <a:gdLst/>
              <a:ahLst/>
              <a:cxnLst/>
              <a:rect l="l" t="t" r="r" b="b"/>
              <a:pathLst>
                <a:path w="2389" h="1679" extrusionOk="0">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1"/>
            <p:cNvSpPr/>
            <p:nvPr/>
          </p:nvSpPr>
          <p:spPr>
            <a:xfrm>
              <a:off x="6406513" y="1635975"/>
              <a:ext cx="92025" cy="15150"/>
            </a:xfrm>
            <a:custGeom>
              <a:avLst/>
              <a:gdLst/>
              <a:ahLst/>
              <a:cxnLst/>
              <a:rect l="l" t="t" r="r" b="b"/>
              <a:pathLst>
                <a:path w="3681" h="606" extrusionOk="0">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avLst/>
              <a:gdLst/>
              <a:ahLst/>
              <a:cxnLst/>
              <a:rect l="l" t="t" r="r" b="b"/>
              <a:pathLst>
                <a:path w="1836" h="1836" extrusionOk="0">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1"/>
            <p:cNvSpPr/>
            <p:nvPr/>
          </p:nvSpPr>
          <p:spPr>
            <a:xfrm>
              <a:off x="5762713" y="1669300"/>
              <a:ext cx="45900" cy="45900"/>
            </a:xfrm>
            <a:custGeom>
              <a:avLst/>
              <a:gdLst/>
              <a:ahLst/>
              <a:cxnLst/>
              <a:rect l="l" t="t" r="r" b="b"/>
              <a:pathLst>
                <a:path w="1836" h="1836" extrusionOk="0">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1"/>
            <p:cNvSpPr/>
            <p:nvPr/>
          </p:nvSpPr>
          <p:spPr>
            <a:xfrm>
              <a:off x="5532063" y="1422500"/>
              <a:ext cx="343700" cy="343950"/>
            </a:xfrm>
            <a:custGeom>
              <a:avLst/>
              <a:gdLst/>
              <a:ahLst/>
              <a:cxnLst/>
              <a:rect l="l" t="t" r="r" b="b"/>
              <a:pathLst>
                <a:path w="13748" h="13758" extrusionOk="0">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1"/>
            <p:cNvSpPr/>
            <p:nvPr/>
          </p:nvSpPr>
          <p:spPr>
            <a:xfrm>
              <a:off x="5669688" y="1581550"/>
              <a:ext cx="69475" cy="80075"/>
            </a:xfrm>
            <a:custGeom>
              <a:avLst/>
              <a:gdLst/>
              <a:ahLst/>
              <a:cxnLst/>
              <a:rect l="l" t="t" r="r" b="b"/>
              <a:pathLst>
                <a:path w="2779" h="3203" extrusionOk="0">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avLst/>
              <a:gdLst/>
              <a:ahLst/>
              <a:cxnLst/>
              <a:rect l="l" t="t" r="r" b="b"/>
              <a:pathLst>
                <a:path w="1283" h="2133" extrusionOk="0">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1"/>
            <p:cNvSpPr/>
            <p:nvPr/>
          </p:nvSpPr>
          <p:spPr>
            <a:xfrm>
              <a:off x="7237388" y="1467300"/>
              <a:ext cx="32050" cy="57725"/>
            </a:xfrm>
            <a:custGeom>
              <a:avLst/>
              <a:gdLst/>
              <a:ahLst/>
              <a:cxnLst/>
              <a:rect l="l" t="t" r="r" b="b"/>
              <a:pathLst>
                <a:path w="1282" h="2309" extrusionOk="0">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1"/>
            <p:cNvSpPr/>
            <p:nvPr/>
          </p:nvSpPr>
          <p:spPr>
            <a:xfrm>
              <a:off x="7029038" y="1466300"/>
              <a:ext cx="343950" cy="256325"/>
            </a:xfrm>
            <a:custGeom>
              <a:avLst/>
              <a:gdLst/>
              <a:ahLst/>
              <a:cxnLst/>
              <a:rect l="l" t="t" r="r" b="b"/>
              <a:pathLst>
                <a:path w="13758" h="10253" extrusionOk="0">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avLst/>
              <a:gdLst/>
              <a:ahLst/>
              <a:cxnLst/>
              <a:rect l="l" t="t" r="r" b="b"/>
              <a:pathLst>
                <a:path w="11073" h="13758" extrusionOk="0">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1"/>
            <p:cNvSpPr/>
            <p:nvPr/>
          </p:nvSpPr>
          <p:spPr>
            <a:xfrm>
              <a:off x="4130938" y="1483475"/>
              <a:ext cx="62050" cy="58725"/>
            </a:xfrm>
            <a:custGeom>
              <a:avLst/>
              <a:gdLst/>
              <a:ahLst/>
              <a:cxnLst/>
              <a:rect l="l" t="t" r="r" b="b"/>
              <a:pathLst>
                <a:path w="2482" h="2349" extrusionOk="0">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1"/>
            <p:cNvSpPr/>
            <p:nvPr/>
          </p:nvSpPr>
          <p:spPr>
            <a:xfrm>
              <a:off x="4182188" y="1532425"/>
              <a:ext cx="96125" cy="97175"/>
            </a:xfrm>
            <a:custGeom>
              <a:avLst/>
              <a:gdLst/>
              <a:ahLst/>
              <a:cxnLst/>
              <a:rect l="l" t="t" r="r" b="b"/>
              <a:pathLst>
                <a:path w="3845" h="3887" extrusionOk="0">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4109663" y="1483475"/>
              <a:ext cx="134575" cy="134575"/>
            </a:xfrm>
            <a:custGeom>
              <a:avLst/>
              <a:gdLst/>
              <a:ahLst/>
              <a:cxnLst/>
              <a:rect l="l" t="t" r="r" b="b"/>
              <a:pathLst>
                <a:path w="5383" h="5383" extrusionOk="0">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4097863" y="1559925"/>
              <a:ext cx="70500" cy="69675"/>
            </a:xfrm>
            <a:custGeom>
              <a:avLst/>
              <a:gdLst/>
              <a:ahLst/>
              <a:cxnLst/>
              <a:rect l="l" t="t" r="r" b="b"/>
              <a:pathLst>
                <a:path w="2820" h="2787" extrusionOk="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1"/>
            <p:cNvSpPr/>
            <p:nvPr/>
          </p:nvSpPr>
          <p:spPr>
            <a:xfrm>
              <a:off x="4147088" y="1653150"/>
              <a:ext cx="81000" cy="14875"/>
            </a:xfrm>
            <a:custGeom>
              <a:avLst/>
              <a:gdLst/>
              <a:ahLst/>
              <a:cxnLst/>
              <a:rect l="l" t="t" r="r" b="b"/>
              <a:pathLst>
                <a:path w="3240" h="595" extrusionOk="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avLst/>
              <a:gdLst/>
              <a:ahLst/>
              <a:cxnLst/>
              <a:rect l="l" t="t" r="r" b="b"/>
              <a:pathLst>
                <a:path w="2359" h="2585" extrusionOk="0">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1"/>
            <p:cNvSpPr/>
            <p:nvPr/>
          </p:nvSpPr>
          <p:spPr>
            <a:xfrm>
              <a:off x="2608063" y="1461950"/>
              <a:ext cx="125100" cy="113300"/>
            </a:xfrm>
            <a:custGeom>
              <a:avLst/>
              <a:gdLst/>
              <a:ahLst/>
              <a:cxnLst/>
              <a:rect l="l" t="t" r="r" b="b"/>
              <a:pathLst>
                <a:path w="5004" h="4532" extrusionOk="0">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1"/>
            <p:cNvSpPr/>
            <p:nvPr/>
          </p:nvSpPr>
          <p:spPr>
            <a:xfrm>
              <a:off x="2548363" y="1422500"/>
              <a:ext cx="266050" cy="294750"/>
            </a:xfrm>
            <a:custGeom>
              <a:avLst/>
              <a:gdLst/>
              <a:ahLst/>
              <a:cxnLst/>
              <a:rect l="l" t="t" r="r" b="b"/>
              <a:pathLst>
                <a:path w="10642" h="11790" extrusionOk="0">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1"/>
            <p:cNvSpPr/>
            <p:nvPr/>
          </p:nvSpPr>
          <p:spPr>
            <a:xfrm>
              <a:off x="2634988" y="1603950"/>
              <a:ext cx="71525" cy="15125"/>
            </a:xfrm>
            <a:custGeom>
              <a:avLst/>
              <a:gdLst/>
              <a:ahLst/>
              <a:cxnLst/>
              <a:rect l="l" t="t" r="r" b="b"/>
              <a:pathLst>
                <a:path w="2861" h="605" extrusionOk="0">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avLst/>
              <a:gdLst/>
              <a:ahLst/>
              <a:cxnLst/>
              <a:rect l="l" t="t" r="r" b="b"/>
              <a:pathLst>
                <a:path w="2779" h="2769" extrusionOk="0">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1"/>
            <p:cNvSpPr/>
            <p:nvPr/>
          </p:nvSpPr>
          <p:spPr>
            <a:xfrm>
              <a:off x="2008113" y="1429925"/>
              <a:ext cx="61775" cy="63075"/>
            </a:xfrm>
            <a:custGeom>
              <a:avLst/>
              <a:gdLst/>
              <a:ahLst/>
              <a:cxnLst/>
              <a:rect l="l" t="t" r="r" b="b"/>
              <a:pathLst>
                <a:path w="2471" h="2523" extrusionOk="0">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1"/>
            <p:cNvSpPr/>
            <p:nvPr/>
          </p:nvSpPr>
          <p:spPr>
            <a:xfrm>
              <a:off x="2008113" y="1696975"/>
              <a:ext cx="61775" cy="62050"/>
            </a:xfrm>
            <a:custGeom>
              <a:avLst/>
              <a:gdLst/>
              <a:ahLst/>
              <a:cxnLst/>
              <a:rect l="l" t="t" r="r" b="b"/>
              <a:pathLst>
                <a:path w="2471" h="2482" extrusionOk="0">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1"/>
            <p:cNvSpPr/>
            <p:nvPr/>
          </p:nvSpPr>
          <p:spPr>
            <a:xfrm>
              <a:off x="1796663" y="1429925"/>
              <a:ext cx="63075" cy="63075"/>
            </a:xfrm>
            <a:custGeom>
              <a:avLst/>
              <a:gdLst/>
              <a:ahLst/>
              <a:cxnLst/>
              <a:rect l="l" t="t" r="r" b="b"/>
              <a:pathLst>
                <a:path w="2523" h="2523" extrusionOk="0">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1"/>
            <p:cNvSpPr/>
            <p:nvPr/>
          </p:nvSpPr>
          <p:spPr>
            <a:xfrm>
              <a:off x="1796663" y="1696975"/>
              <a:ext cx="63075" cy="62050"/>
            </a:xfrm>
            <a:custGeom>
              <a:avLst/>
              <a:gdLst/>
              <a:ahLst/>
              <a:cxnLst/>
              <a:rect l="l" t="t" r="r" b="b"/>
              <a:pathLst>
                <a:path w="2523" h="2482" extrusionOk="0">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1"/>
            <p:cNvSpPr/>
            <p:nvPr/>
          </p:nvSpPr>
          <p:spPr>
            <a:xfrm>
              <a:off x="1789238" y="1422500"/>
              <a:ext cx="288350" cy="343950"/>
            </a:xfrm>
            <a:custGeom>
              <a:avLst/>
              <a:gdLst/>
              <a:ahLst/>
              <a:cxnLst/>
              <a:rect l="l" t="t" r="r" b="b"/>
              <a:pathLst>
                <a:path w="11534" h="13758" extrusionOk="0">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1"/>
            <p:cNvSpPr/>
            <p:nvPr/>
          </p:nvSpPr>
          <p:spPr>
            <a:xfrm>
              <a:off x="1832813" y="1520650"/>
              <a:ext cx="201975" cy="200950"/>
            </a:xfrm>
            <a:custGeom>
              <a:avLst/>
              <a:gdLst/>
              <a:ahLst/>
              <a:cxnLst/>
              <a:rect l="l" t="t" r="r" b="b"/>
              <a:pathLst>
                <a:path w="8079" h="8038" extrusionOk="0">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1"/>
            <p:cNvSpPr/>
            <p:nvPr/>
          </p:nvSpPr>
          <p:spPr>
            <a:xfrm>
              <a:off x="1882013" y="1472725"/>
              <a:ext cx="103550" cy="13850"/>
            </a:xfrm>
            <a:custGeom>
              <a:avLst/>
              <a:gdLst/>
              <a:ahLst/>
              <a:cxnLst/>
              <a:rect l="l" t="t" r="r" b="b"/>
              <a:pathLst>
                <a:path w="4142" h="554" extrusionOk="0">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avLst/>
              <a:gdLst/>
              <a:ahLst/>
              <a:cxnLst/>
              <a:rect l="l" t="t" r="r" b="b"/>
              <a:pathLst>
                <a:path w="3117" h="3169" extrusionOk="0">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1"/>
            <p:cNvSpPr/>
            <p:nvPr/>
          </p:nvSpPr>
          <p:spPr>
            <a:xfrm>
              <a:off x="4780113" y="1679800"/>
              <a:ext cx="79200" cy="79225"/>
            </a:xfrm>
            <a:custGeom>
              <a:avLst/>
              <a:gdLst/>
              <a:ahLst/>
              <a:cxnLst/>
              <a:rect l="l" t="t" r="r" b="b"/>
              <a:pathLst>
                <a:path w="3168" h="3169" extrusionOk="0">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1"/>
            <p:cNvSpPr/>
            <p:nvPr/>
          </p:nvSpPr>
          <p:spPr>
            <a:xfrm>
              <a:off x="4975663" y="1429925"/>
              <a:ext cx="77925" cy="79200"/>
            </a:xfrm>
            <a:custGeom>
              <a:avLst/>
              <a:gdLst/>
              <a:ahLst/>
              <a:cxnLst/>
              <a:rect l="l" t="t" r="r" b="b"/>
              <a:pathLst>
                <a:path w="3117" h="3168" extrusionOk="0">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1"/>
            <p:cNvSpPr/>
            <p:nvPr/>
          </p:nvSpPr>
          <p:spPr>
            <a:xfrm>
              <a:off x="4780113" y="1429925"/>
              <a:ext cx="79200" cy="79200"/>
            </a:xfrm>
            <a:custGeom>
              <a:avLst/>
              <a:gdLst/>
              <a:ahLst/>
              <a:cxnLst/>
              <a:rect l="l" t="t" r="r" b="b"/>
              <a:pathLst>
                <a:path w="3168" h="3168" extrusionOk="0">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1"/>
            <p:cNvSpPr/>
            <p:nvPr/>
          </p:nvSpPr>
          <p:spPr>
            <a:xfrm>
              <a:off x="4772663" y="1422500"/>
              <a:ext cx="288350" cy="343950"/>
            </a:xfrm>
            <a:custGeom>
              <a:avLst/>
              <a:gdLst/>
              <a:ahLst/>
              <a:cxnLst/>
              <a:rect l="l" t="t" r="r" b="b"/>
              <a:pathLst>
                <a:path w="11534" h="13758" extrusionOk="0">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avLst/>
              <a:gdLst/>
              <a:ahLst/>
              <a:cxnLst/>
              <a:rect l="l" t="t" r="r" b="b"/>
              <a:pathLst>
                <a:path w="6798" h="5640" extrusionOk="0">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1"/>
            <p:cNvSpPr/>
            <p:nvPr/>
          </p:nvSpPr>
          <p:spPr>
            <a:xfrm>
              <a:off x="3271338" y="1422500"/>
              <a:ext cx="336275" cy="343950"/>
            </a:xfrm>
            <a:custGeom>
              <a:avLst/>
              <a:gdLst/>
              <a:ahLst/>
              <a:cxnLst/>
              <a:rect l="l" t="t" r="r" b="b"/>
              <a:pathLst>
                <a:path w="13451" h="13758" extrusionOk="0">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62"/>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199" name="Google Shape;1199;p62"/>
          <p:cNvSpPr txBox="1">
            <a:spLocks noGrp="1"/>
          </p:cNvSpPr>
          <p:nvPr>
            <p:ph type="subTitle" idx="1"/>
          </p:nvPr>
        </p:nvSpPr>
        <p:spPr>
          <a:xfrm>
            <a:off x="713250" y="1017725"/>
            <a:ext cx="7717500" cy="8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04800" algn="l" rtl="0">
              <a:spcBef>
                <a:spcPts val="1000"/>
              </a:spcBef>
              <a:spcAft>
                <a:spcPts val="0"/>
              </a:spcAft>
              <a:buSzPts val="1200"/>
              <a:buFont typeface="Inter"/>
              <a:buChar char="●"/>
            </a:pPr>
            <a:r>
              <a:rPr lang="en" u="sng">
                <a:hlinkClick r:id="rId3"/>
              </a:rPr>
              <a:t>Flat design geometric background</a:t>
            </a:r>
            <a:endParaRPr/>
          </a:p>
        </p:txBody>
      </p:sp>
      <p:grpSp>
        <p:nvGrpSpPr>
          <p:cNvPr id="1200" name="Google Shape;1200;p62"/>
          <p:cNvGrpSpPr/>
          <p:nvPr/>
        </p:nvGrpSpPr>
        <p:grpSpPr>
          <a:xfrm>
            <a:off x="5091543" y="2422716"/>
            <a:ext cx="1280500" cy="633456"/>
            <a:chOff x="5253650" y="2399000"/>
            <a:chExt cx="1366450" cy="675975"/>
          </a:xfrm>
        </p:grpSpPr>
        <p:sp>
          <p:nvSpPr>
            <p:cNvPr id="1201" name="Google Shape;1201;p62"/>
            <p:cNvSpPr/>
            <p:nvPr/>
          </p:nvSpPr>
          <p:spPr>
            <a:xfrm>
              <a:off x="6494425" y="2948075"/>
              <a:ext cx="125675" cy="126900"/>
            </a:xfrm>
            <a:custGeom>
              <a:avLst/>
              <a:gdLst/>
              <a:ahLst/>
              <a:cxnLst/>
              <a:rect l="l" t="t" r="r" b="b"/>
              <a:pathLst>
                <a:path w="5027" h="5076" extrusionOk="0">
                  <a:moveTo>
                    <a:pt x="2514" y="1"/>
                  </a:moveTo>
                  <a:cubicBezTo>
                    <a:pt x="1122" y="1"/>
                    <a:pt x="1" y="1134"/>
                    <a:pt x="1" y="2563"/>
                  </a:cubicBezTo>
                  <a:cubicBezTo>
                    <a:pt x="1" y="3955"/>
                    <a:pt x="1122" y="5076"/>
                    <a:pt x="2514" y="5076"/>
                  </a:cubicBezTo>
                  <a:cubicBezTo>
                    <a:pt x="3893" y="5076"/>
                    <a:pt x="5027" y="3955"/>
                    <a:pt x="5027" y="2563"/>
                  </a:cubicBezTo>
                  <a:cubicBezTo>
                    <a:pt x="5027" y="1134"/>
                    <a:pt x="389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2"/>
            <p:cNvSpPr/>
            <p:nvPr/>
          </p:nvSpPr>
          <p:spPr>
            <a:xfrm>
              <a:off x="6245300" y="2948075"/>
              <a:ext cx="127200" cy="126900"/>
            </a:xfrm>
            <a:custGeom>
              <a:avLst/>
              <a:gdLst/>
              <a:ahLst/>
              <a:cxnLst/>
              <a:rect l="l" t="t" r="r" b="b"/>
              <a:pathLst>
                <a:path w="5088" h="5076" extrusionOk="0">
                  <a:moveTo>
                    <a:pt x="2525" y="1"/>
                  </a:moveTo>
                  <a:cubicBezTo>
                    <a:pt x="1133" y="1"/>
                    <a:pt x="0" y="1134"/>
                    <a:pt x="0" y="2563"/>
                  </a:cubicBezTo>
                  <a:cubicBezTo>
                    <a:pt x="0" y="3955"/>
                    <a:pt x="1133" y="5076"/>
                    <a:pt x="2525" y="5076"/>
                  </a:cubicBezTo>
                  <a:cubicBezTo>
                    <a:pt x="3954" y="5076"/>
                    <a:pt x="5088" y="3955"/>
                    <a:pt x="5088" y="2563"/>
                  </a:cubicBezTo>
                  <a:cubicBezTo>
                    <a:pt x="5088" y="1134"/>
                    <a:pt x="3954" y="1"/>
                    <a:pt x="2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2"/>
            <p:cNvSpPr/>
            <p:nvPr/>
          </p:nvSpPr>
          <p:spPr>
            <a:xfrm>
              <a:off x="5997700" y="2948075"/>
              <a:ext cx="125975" cy="126900"/>
            </a:xfrm>
            <a:custGeom>
              <a:avLst/>
              <a:gdLst/>
              <a:ahLst/>
              <a:cxnLst/>
              <a:rect l="l" t="t" r="r" b="b"/>
              <a:pathLst>
                <a:path w="5039" h="5076" extrusionOk="0">
                  <a:moveTo>
                    <a:pt x="2513" y="1"/>
                  </a:moveTo>
                  <a:cubicBezTo>
                    <a:pt x="1133" y="1"/>
                    <a:pt x="0" y="1134"/>
                    <a:pt x="0" y="2563"/>
                  </a:cubicBezTo>
                  <a:cubicBezTo>
                    <a:pt x="0" y="3955"/>
                    <a:pt x="1133" y="5076"/>
                    <a:pt x="2513" y="5076"/>
                  </a:cubicBezTo>
                  <a:cubicBezTo>
                    <a:pt x="3905" y="5076"/>
                    <a:pt x="5038" y="3955"/>
                    <a:pt x="5038" y="2563"/>
                  </a:cubicBezTo>
                  <a:cubicBezTo>
                    <a:pt x="5038"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2"/>
            <p:cNvSpPr/>
            <p:nvPr/>
          </p:nvSpPr>
          <p:spPr>
            <a:xfrm>
              <a:off x="5750100" y="2948075"/>
              <a:ext cx="125650" cy="126900"/>
            </a:xfrm>
            <a:custGeom>
              <a:avLst/>
              <a:gdLst/>
              <a:ahLst/>
              <a:cxnLst/>
              <a:rect l="l" t="t" r="r" b="b"/>
              <a:pathLst>
                <a:path w="5026" h="5076" extrusionOk="0">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2"/>
            <p:cNvSpPr/>
            <p:nvPr/>
          </p:nvSpPr>
          <p:spPr>
            <a:xfrm>
              <a:off x="5502500" y="2948075"/>
              <a:ext cx="125650" cy="126900"/>
            </a:xfrm>
            <a:custGeom>
              <a:avLst/>
              <a:gdLst/>
              <a:ahLst/>
              <a:cxnLst/>
              <a:rect l="l" t="t" r="r" b="b"/>
              <a:pathLst>
                <a:path w="5026" h="5076" extrusionOk="0">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2"/>
            <p:cNvSpPr/>
            <p:nvPr/>
          </p:nvSpPr>
          <p:spPr>
            <a:xfrm>
              <a:off x="5253650" y="2948075"/>
              <a:ext cx="126900" cy="126900"/>
            </a:xfrm>
            <a:custGeom>
              <a:avLst/>
              <a:gdLst/>
              <a:ahLst/>
              <a:cxnLst/>
              <a:rect l="l" t="t" r="r" b="b"/>
              <a:pathLst>
                <a:path w="5076" h="5076" extrusionOk="0">
                  <a:moveTo>
                    <a:pt x="2514" y="1"/>
                  </a:moveTo>
                  <a:cubicBezTo>
                    <a:pt x="1122" y="1"/>
                    <a:pt x="1" y="1134"/>
                    <a:pt x="1" y="2563"/>
                  </a:cubicBezTo>
                  <a:cubicBezTo>
                    <a:pt x="1" y="3955"/>
                    <a:pt x="1122" y="5076"/>
                    <a:pt x="2514" y="5076"/>
                  </a:cubicBezTo>
                  <a:cubicBezTo>
                    <a:pt x="3943" y="5076"/>
                    <a:pt x="5076" y="3955"/>
                    <a:pt x="5076" y="2563"/>
                  </a:cubicBezTo>
                  <a:cubicBezTo>
                    <a:pt x="5076" y="1134"/>
                    <a:pt x="394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2"/>
            <p:cNvSpPr/>
            <p:nvPr/>
          </p:nvSpPr>
          <p:spPr>
            <a:xfrm>
              <a:off x="6494425" y="2673375"/>
              <a:ext cx="125675" cy="127225"/>
            </a:xfrm>
            <a:custGeom>
              <a:avLst/>
              <a:gdLst/>
              <a:ahLst/>
              <a:cxnLst/>
              <a:rect l="l" t="t" r="r" b="b"/>
              <a:pathLst>
                <a:path w="5027" h="5089" extrusionOk="0">
                  <a:moveTo>
                    <a:pt x="2514" y="1"/>
                  </a:moveTo>
                  <a:cubicBezTo>
                    <a:pt x="1122" y="1"/>
                    <a:pt x="1" y="1134"/>
                    <a:pt x="1" y="2575"/>
                  </a:cubicBezTo>
                  <a:cubicBezTo>
                    <a:pt x="1" y="3955"/>
                    <a:pt x="1122" y="5088"/>
                    <a:pt x="2514" y="5088"/>
                  </a:cubicBezTo>
                  <a:cubicBezTo>
                    <a:pt x="3893" y="5088"/>
                    <a:pt x="5027" y="3955"/>
                    <a:pt x="5027" y="2575"/>
                  </a:cubicBezTo>
                  <a:cubicBezTo>
                    <a:pt x="5027" y="1134"/>
                    <a:pt x="389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2"/>
            <p:cNvSpPr/>
            <p:nvPr/>
          </p:nvSpPr>
          <p:spPr>
            <a:xfrm>
              <a:off x="6245300" y="2673375"/>
              <a:ext cx="127200" cy="127225"/>
            </a:xfrm>
            <a:custGeom>
              <a:avLst/>
              <a:gdLst/>
              <a:ahLst/>
              <a:cxnLst/>
              <a:rect l="l" t="t" r="r" b="b"/>
              <a:pathLst>
                <a:path w="5088" h="5089" extrusionOk="0">
                  <a:moveTo>
                    <a:pt x="2525" y="1"/>
                  </a:moveTo>
                  <a:cubicBezTo>
                    <a:pt x="1133" y="1"/>
                    <a:pt x="0" y="1134"/>
                    <a:pt x="0" y="2575"/>
                  </a:cubicBezTo>
                  <a:cubicBezTo>
                    <a:pt x="0" y="3955"/>
                    <a:pt x="1133" y="5088"/>
                    <a:pt x="2525" y="5088"/>
                  </a:cubicBezTo>
                  <a:cubicBezTo>
                    <a:pt x="3954" y="5088"/>
                    <a:pt x="5088" y="3955"/>
                    <a:pt x="5088" y="2575"/>
                  </a:cubicBezTo>
                  <a:cubicBezTo>
                    <a:pt x="5088" y="1134"/>
                    <a:pt x="3954" y="1"/>
                    <a:pt x="2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2"/>
            <p:cNvSpPr/>
            <p:nvPr/>
          </p:nvSpPr>
          <p:spPr>
            <a:xfrm>
              <a:off x="5997700" y="2673375"/>
              <a:ext cx="125975" cy="127225"/>
            </a:xfrm>
            <a:custGeom>
              <a:avLst/>
              <a:gdLst/>
              <a:ahLst/>
              <a:cxnLst/>
              <a:rect l="l" t="t" r="r" b="b"/>
              <a:pathLst>
                <a:path w="5039" h="5089" extrusionOk="0">
                  <a:moveTo>
                    <a:pt x="2513" y="1"/>
                  </a:moveTo>
                  <a:cubicBezTo>
                    <a:pt x="1133" y="1"/>
                    <a:pt x="0" y="1134"/>
                    <a:pt x="0" y="2575"/>
                  </a:cubicBezTo>
                  <a:cubicBezTo>
                    <a:pt x="0" y="3955"/>
                    <a:pt x="1133" y="5088"/>
                    <a:pt x="2513" y="5088"/>
                  </a:cubicBezTo>
                  <a:cubicBezTo>
                    <a:pt x="3905" y="5088"/>
                    <a:pt x="5038" y="3955"/>
                    <a:pt x="5038" y="2575"/>
                  </a:cubicBezTo>
                  <a:cubicBezTo>
                    <a:pt x="5038"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2"/>
            <p:cNvSpPr/>
            <p:nvPr/>
          </p:nvSpPr>
          <p:spPr>
            <a:xfrm>
              <a:off x="5750100" y="2673375"/>
              <a:ext cx="125650" cy="127225"/>
            </a:xfrm>
            <a:custGeom>
              <a:avLst/>
              <a:gdLst/>
              <a:ahLst/>
              <a:cxnLst/>
              <a:rect l="l" t="t" r="r" b="b"/>
              <a:pathLst>
                <a:path w="5026" h="5089" extrusionOk="0">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2"/>
            <p:cNvSpPr/>
            <p:nvPr/>
          </p:nvSpPr>
          <p:spPr>
            <a:xfrm>
              <a:off x="5502500" y="2673375"/>
              <a:ext cx="125650" cy="127225"/>
            </a:xfrm>
            <a:custGeom>
              <a:avLst/>
              <a:gdLst/>
              <a:ahLst/>
              <a:cxnLst/>
              <a:rect l="l" t="t" r="r" b="b"/>
              <a:pathLst>
                <a:path w="5026" h="5089" extrusionOk="0">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2"/>
            <p:cNvSpPr/>
            <p:nvPr/>
          </p:nvSpPr>
          <p:spPr>
            <a:xfrm>
              <a:off x="5253650" y="2673375"/>
              <a:ext cx="126900" cy="127225"/>
            </a:xfrm>
            <a:custGeom>
              <a:avLst/>
              <a:gdLst/>
              <a:ahLst/>
              <a:cxnLst/>
              <a:rect l="l" t="t" r="r" b="b"/>
              <a:pathLst>
                <a:path w="5076" h="5089" extrusionOk="0">
                  <a:moveTo>
                    <a:pt x="2514" y="1"/>
                  </a:moveTo>
                  <a:cubicBezTo>
                    <a:pt x="1122" y="1"/>
                    <a:pt x="1" y="1134"/>
                    <a:pt x="1" y="2575"/>
                  </a:cubicBezTo>
                  <a:cubicBezTo>
                    <a:pt x="1" y="3955"/>
                    <a:pt x="1122" y="5088"/>
                    <a:pt x="2514" y="5088"/>
                  </a:cubicBezTo>
                  <a:cubicBezTo>
                    <a:pt x="3943" y="5088"/>
                    <a:pt x="5076" y="3955"/>
                    <a:pt x="5076" y="2575"/>
                  </a:cubicBezTo>
                  <a:cubicBezTo>
                    <a:pt x="5076" y="1134"/>
                    <a:pt x="394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2"/>
            <p:cNvSpPr/>
            <p:nvPr/>
          </p:nvSpPr>
          <p:spPr>
            <a:xfrm>
              <a:off x="6494425" y="2399000"/>
              <a:ext cx="125675" cy="126900"/>
            </a:xfrm>
            <a:custGeom>
              <a:avLst/>
              <a:gdLst/>
              <a:ahLst/>
              <a:cxnLst/>
              <a:rect l="l" t="t" r="r" b="b"/>
              <a:pathLst>
                <a:path w="5027" h="5076" extrusionOk="0">
                  <a:moveTo>
                    <a:pt x="2514" y="0"/>
                  </a:moveTo>
                  <a:cubicBezTo>
                    <a:pt x="1122" y="0"/>
                    <a:pt x="1" y="1121"/>
                    <a:pt x="1" y="2513"/>
                  </a:cubicBezTo>
                  <a:cubicBezTo>
                    <a:pt x="1" y="3942"/>
                    <a:pt x="1122" y="5075"/>
                    <a:pt x="2514" y="5075"/>
                  </a:cubicBezTo>
                  <a:cubicBezTo>
                    <a:pt x="3893" y="5075"/>
                    <a:pt x="5027" y="3942"/>
                    <a:pt x="5027" y="2513"/>
                  </a:cubicBezTo>
                  <a:cubicBezTo>
                    <a:pt x="5027" y="1121"/>
                    <a:pt x="3893" y="0"/>
                    <a:pt x="2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2"/>
            <p:cNvSpPr/>
            <p:nvPr/>
          </p:nvSpPr>
          <p:spPr>
            <a:xfrm>
              <a:off x="6245300" y="2399000"/>
              <a:ext cx="127200" cy="126900"/>
            </a:xfrm>
            <a:custGeom>
              <a:avLst/>
              <a:gdLst/>
              <a:ahLst/>
              <a:cxnLst/>
              <a:rect l="l" t="t" r="r" b="b"/>
              <a:pathLst>
                <a:path w="5088" h="5076" extrusionOk="0">
                  <a:moveTo>
                    <a:pt x="2525" y="0"/>
                  </a:moveTo>
                  <a:cubicBezTo>
                    <a:pt x="1133" y="0"/>
                    <a:pt x="0" y="1121"/>
                    <a:pt x="0" y="2513"/>
                  </a:cubicBezTo>
                  <a:cubicBezTo>
                    <a:pt x="0" y="3942"/>
                    <a:pt x="1133" y="5075"/>
                    <a:pt x="2525" y="5075"/>
                  </a:cubicBezTo>
                  <a:cubicBezTo>
                    <a:pt x="3954" y="5075"/>
                    <a:pt x="5088" y="3942"/>
                    <a:pt x="5088" y="2513"/>
                  </a:cubicBezTo>
                  <a:cubicBezTo>
                    <a:pt x="5088" y="1121"/>
                    <a:pt x="3954" y="0"/>
                    <a:pt x="2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2"/>
            <p:cNvSpPr/>
            <p:nvPr/>
          </p:nvSpPr>
          <p:spPr>
            <a:xfrm>
              <a:off x="5997700" y="2399000"/>
              <a:ext cx="125975" cy="126900"/>
            </a:xfrm>
            <a:custGeom>
              <a:avLst/>
              <a:gdLst/>
              <a:ahLst/>
              <a:cxnLst/>
              <a:rect l="l" t="t" r="r" b="b"/>
              <a:pathLst>
                <a:path w="5039" h="5076" extrusionOk="0">
                  <a:moveTo>
                    <a:pt x="2513" y="0"/>
                  </a:moveTo>
                  <a:cubicBezTo>
                    <a:pt x="1133" y="0"/>
                    <a:pt x="0" y="1121"/>
                    <a:pt x="0" y="2513"/>
                  </a:cubicBezTo>
                  <a:cubicBezTo>
                    <a:pt x="0" y="3942"/>
                    <a:pt x="1133" y="5075"/>
                    <a:pt x="2513" y="5075"/>
                  </a:cubicBezTo>
                  <a:cubicBezTo>
                    <a:pt x="3905" y="5075"/>
                    <a:pt x="5038" y="3942"/>
                    <a:pt x="5038" y="2513"/>
                  </a:cubicBezTo>
                  <a:cubicBezTo>
                    <a:pt x="5038"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2"/>
            <p:cNvSpPr/>
            <p:nvPr/>
          </p:nvSpPr>
          <p:spPr>
            <a:xfrm>
              <a:off x="5750100" y="2399000"/>
              <a:ext cx="125650" cy="126900"/>
            </a:xfrm>
            <a:custGeom>
              <a:avLst/>
              <a:gdLst/>
              <a:ahLst/>
              <a:cxnLst/>
              <a:rect l="l" t="t" r="r" b="b"/>
              <a:pathLst>
                <a:path w="5026" h="5076" extrusionOk="0">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2"/>
            <p:cNvSpPr/>
            <p:nvPr/>
          </p:nvSpPr>
          <p:spPr>
            <a:xfrm>
              <a:off x="5502500" y="2399000"/>
              <a:ext cx="125650" cy="126900"/>
            </a:xfrm>
            <a:custGeom>
              <a:avLst/>
              <a:gdLst/>
              <a:ahLst/>
              <a:cxnLst/>
              <a:rect l="l" t="t" r="r" b="b"/>
              <a:pathLst>
                <a:path w="5026" h="5076" extrusionOk="0">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2"/>
            <p:cNvSpPr/>
            <p:nvPr/>
          </p:nvSpPr>
          <p:spPr>
            <a:xfrm>
              <a:off x="5253650" y="2399000"/>
              <a:ext cx="126900" cy="126900"/>
            </a:xfrm>
            <a:custGeom>
              <a:avLst/>
              <a:gdLst/>
              <a:ahLst/>
              <a:cxnLst/>
              <a:rect l="l" t="t" r="r" b="b"/>
              <a:pathLst>
                <a:path w="5076" h="5076" extrusionOk="0">
                  <a:moveTo>
                    <a:pt x="2514" y="0"/>
                  </a:moveTo>
                  <a:cubicBezTo>
                    <a:pt x="1122" y="0"/>
                    <a:pt x="1" y="1121"/>
                    <a:pt x="1" y="2513"/>
                  </a:cubicBezTo>
                  <a:cubicBezTo>
                    <a:pt x="1" y="3942"/>
                    <a:pt x="1122" y="5075"/>
                    <a:pt x="2514" y="5075"/>
                  </a:cubicBezTo>
                  <a:cubicBezTo>
                    <a:pt x="3943" y="5075"/>
                    <a:pt x="5076" y="3942"/>
                    <a:pt x="5076" y="2513"/>
                  </a:cubicBezTo>
                  <a:cubicBezTo>
                    <a:pt x="5076" y="1121"/>
                    <a:pt x="3943" y="0"/>
                    <a:pt x="2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62"/>
          <p:cNvGrpSpPr/>
          <p:nvPr/>
        </p:nvGrpSpPr>
        <p:grpSpPr>
          <a:xfrm>
            <a:off x="2543656" y="3531144"/>
            <a:ext cx="691453" cy="690500"/>
            <a:chOff x="2490338" y="3507038"/>
            <a:chExt cx="889100" cy="887875"/>
          </a:xfrm>
        </p:grpSpPr>
        <p:sp>
          <p:nvSpPr>
            <p:cNvPr id="1220" name="Google Shape;1220;p62"/>
            <p:cNvSpPr/>
            <p:nvPr/>
          </p:nvSpPr>
          <p:spPr>
            <a:xfrm>
              <a:off x="2816775" y="3507038"/>
              <a:ext cx="236225" cy="887875"/>
            </a:xfrm>
            <a:custGeom>
              <a:avLst/>
              <a:gdLst/>
              <a:ahLst/>
              <a:cxnLst/>
              <a:rect l="l" t="t" r="r" b="b"/>
              <a:pathLst>
                <a:path w="9449" h="35515" extrusionOk="0">
                  <a:moveTo>
                    <a:pt x="0" y="0"/>
                  </a:moveTo>
                  <a:lnTo>
                    <a:pt x="0" y="35514"/>
                  </a:lnTo>
                  <a:lnTo>
                    <a:pt x="9449" y="35514"/>
                  </a:lnTo>
                  <a:lnTo>
                    <a:pt x="94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2"/>
            <p:cNvSpPr/>
            <p:nvPr/>
          </p:nvSpPr>
          <p:spPr>
            <a:xfrm>
              <a:off x="2490338" y="3832863"/>
              <a:ext cx="889100" cy="236225"/>
            </a:xfrm>
            <a:custGeom>
              <a:avLst/>
              <a:gdLst/>
              <a:ahLst/>
              <a:cxnLst/>
              <a:rect l="l" t="t" r="r" b="b"/>
              <a:pathLst>
                <a:path w="35564" h="9449" extrusionOk="0">
                  <a:moveTo>
                    <a:pt x="0" y="0"/>
                  </a:moveTo>
                  <a:lnTo>
                    <a:pt x="0" y="9448"/>
                  </a:lnTo>
                  <a:lnTo>
                    <a:pt x="35564" y="9448"/>
                  </a:lnTo>
                  <a:lnTo>
                    <a:pt x="355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62"/>
          <p:cNvGrpSpPr/>
          <p:nvPr/>
        </p:nvGrpSpPr>
        <p:grpSpPr>
          <a:xfrm>
            <a:off x="3631224" y="2267439"/>
            <a:ext cx="1156686" cy="944011"/>
            <a:chOff x="3783150" y="2233300"/>
            <a:chExt cx="1234325" cy="1007375"/>
          </a:xfrm>
        </p:grpSpPr>
        <p:sp>
          <p:nvSpPr>
            <p:cNvPr id="1223" name="Google Shape;1223;p62"/>
            <p:cNvSpPr/>
            <p:nvPr/>
          </p:nvSpPr>
          <p:spPr>
            <a:xfrm>
              <a:off x="4379675" y="2504000"/>
              <a:ext cx="637800" cy="736675"/>
            </a:xfrm>
            <a:custGeom>
              <a:avLst/>
              <a:gdLst/>
              <a:ahLst/>
              <a:cxnLst/>
              <a:rect l="l" t="t" r="r" b="b"/>
              <a:pathLst>
                <a:path w="25512" h="29467" extrusionOk="0">
                  <a:moveTo>
                    <a:pt x="0" y="1"/>
                  </a:moveTo>
                  <a:lnTo>
                    <a:pt x="7293" y="14733"/>
                  </a:lnTo>
                  <a:lnTo>
                    <a:pt x="0" y="29466"/>
                  </a:lnTo>
                  <a:lnTo>
                    <a:pt x="16987" y="29466"/>
                  </a:lnTo>
                  <a:lnTo>
                    <a:pt x="25512" y="14733"/>
                  </a:lnTo>
                  <a:lnTo>
                    <a:pt x="16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2"/>
            <p:cNvSpPr/>
            <p:nvPr/>
          </p:nvSpPr>
          <p:spPr>
            <a:xfrm>
              <a:off x="3783150" y="2233300"/>
              <a:ext cx="639050" cy="736675"/>
            </a:xfrm>
            <a:custGeom>
              <a:avLst/>
              <a:gdLst/>
              <a:ahLst/>
              <a:cxnLst/>
              <a:rect l="l" t="t" r="r" b="b"/>
              <a:pathLst>
                <a:path w="25562" h="29467" extrusionOk="0">
                  <a:moveTo>
                    <a:pt x="8512" y="1"/>
                  </a:moveTo>
                  <a:lnTo>
                    <a:pt x="0" y="14734"/>
                  </a:lnTo>
                  <a:lnTo>
                    <a:pt x="8512" y="29466"/>
                  </a:lnTo>
                  <a:lnTo>
                    <a:pt x="25561" y="29466"/>
                  </a:lnTo>
                  <a:lnTo>
                    <a:pt x="18269" y="14734"/>
                  </a:lnTo>
                  <a:lnTo>
                    <a:pt x="255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62"/>
          <p:cNvGrpSpPr/>
          <p:nvPr/>
        </p:nvGrpSpPr>
        <p:grpSpPr>
          <a:xfrm>
            <a:off x="5945316" y="3632290"/>
            <a:ext cx="532762" cy="490032"/>
            <a:chOff x="6233900" y="3702575"/>
            <a:chExt cx="541425" cy="498000"/>
          </a:xfrm>
        </p:grpSpPr>
        <p:sp>
          <p:nvSpPr>
            <p:cNvPr id="1226" name="Google Shape;1226;p62"/>
            <p:cNvSpPr/>
            <p:nvPr/>
          </p:nvSpPr>
          <p:spPr>
            <a:xfrm>
              <a:off x="6673975" y="3702575"/>
              <a:ext cx="101350" cy="100125"/>
            </a:xfrm>
            <a:custGeom>
              <a:avLst/>
              <a:gdLst/>
              <a:ahLst/>
              <a:cxnLst/>
              <a:rect l="l" t="t" r="r" b="b"/>
              <a:pathLst>
                <a:path w="4054" h="4005" extrusionOk="0">
                  <a:moveTo>
                    <a:pt x="2008" y="1"/>
                  </a:moveTo>
                  <a:cubicBezTo>
                    <a:pt x="924" y="1"/>
                    <a:pt x="0" y="875"/>
                    <a:pt x="0" y="1996"/>
                  </a:cubicBezTo>
                  <a:cubicBezTo>
                    <a:pt x="0" y="3130"/>
                    <a:pt x="924" y="4004"/>
                    <a:pt x="2008" y="4004"/>
                  </a:cubicBezTo>
                  <a:cubicBezTo>
                    <a:pt x="3129" y="4004"/>
                    <a:pt x="4053" y="3130"/>
                    <a:pt x="4053" y="1996"/>
                  </a:cubicBezTo>
                  <a:cubicBezTo>
                    <a:pt x="4053" y="875"/>
                    <a:pt x="3129"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2"/>
            <p:cNvSpPr/>
            <p:nvPr/>
          </p:nvSpPr>
          <p:spPr>
            <a:xfrm>
              <a:off x="6673975" y="3900300"/>
              <a:ext cx="101350" cy="101325"/>
            </a:xfrm>
            <a:custGeom>
              <a:avLst/>
              <a:gdLst/>
              <a:ahLst/>
              <a:cxnLst/>
              <a:rect l="l" t="t" r="r" b="b"/>
              <a:pathLst>
                <a:path w="4054" h="4053" extrusionOk="0">
                  <a:moveTo>
                    <a:pt x="2008" y="0"/>
                  </a:moveTo>
                  <a:cubicBezTo>
                    <a:pt x="924" y="0"/>
                    <a:pt x="0" y="924"/>
                    <a:pt x="0" y="2045"/>
                  </a:cubicBezTo>
                  <a:cubicBezTo>
                    <a:pt x="0" y="3129"/>
                    <a:pt x="924" y="4053"/>
                    <a:pt x="2008" y="4053"/>
                  </a:cubicBezTo>
                  <a:cubicBezTo>
                    <a:pt x="3129" y="4053"/>
                    <a:pt x="4053" y="3129"/>
                    <a:pt x="4053" y="2045"/>
                  </a:cubicBezTo>
                  <a:cubicBezTo>
                    <a:pt x="4053" y="924"/>
                    <a:pt x="3129" y="0"/>
                    <a:pt x="2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2"/>
            <p:cNvSpPr/>
            <p:nvPr/>
          </p:nvSpPr>
          <p:spPr>
            <a:xfrm>
              <a:off x="6673975" y="4098925"/>
              <a:ext cx="101350" cy="101650"/>
            </a:xfrm>
            <a:custGeom>
              <a:avLst/>
              <a:gdLst/>
              <a:ahLst/>
              <a:cxnLst/>
              <a:rect l="l" t="t" r="r" b="b"/>
              <a:pathLst>
                <a:path w="4054" h="4066" extrusionOk="0">
                  <a:moveTo>
                    <a:pt x="2008" y="1"/>
                  </a:moveTo>
                  <a:cubicBezTo>
                    <a:pt x="924" y="1"/>
                    <a:pt x="0" y="924"/>
                    <a:pt x="0" y="2008"/>
                  </a:cubicBezTo>
                  <a:cubicBezTo>
                    <a:pt x="0" y="3142"/>
                    <a:pt x="924" y="4066"/>
                    <a:pt x="2008" y="4066"/>
                  </a:cubicBezTo>
                  <a:cubicBezTo>
                    <a:pt x="3129" y="4066"/>
                    <a:pt x="4053" y="3142"/>
                    <a:pt x="4053" y="2008"/>
                  </a:cubicBezTo>
                  <a:cubicBezTo>
                    <a:pt x="4053" y="924"/>
                    <a:pt x="3129"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2"/>
            <p:cNvSpPr/>
            <p:nvPr/>
          </p:nvSpPr>
          <p:spPr>
            <a:xfrm>
              <a:off x="6453175" y="3702575"/>
              <a:ext cx="101650" cy="100125"/>
            </a:xfrm>
            <a:custGeom>
              <a:avLst/>
              <a:gdLst/>
              <a:ahLst/>
              <a:cxnLst/>
              <a:rect l="l" t="t" r="r" b="b"/>
              <a:pathLst>
                <a:path w="4066" h="4005" extrusionOk="0">
                  <a:moveTo>
                    <a:pt x="2057" y="1"/>
                  </a:moveTo>
                  <a:cubicBezTo>
                    <a:pt x="924" y="1"/>
                    <a:pt x="0" y="875"/>
                    <a:pt x="0" y="1996"/>
                  </a:cubicBezTo>
                  <a:cubicBezTo>
                    <a:pt x="0" y="3130"/>
                    <a:pt x="924" y="4004"/>
                    <a:pt x="2057" y="4004"/>
                  </a:cubicBezTo>
                  <a:cubicBezTo>
                    <a:pt x="3190" y="4004"/>
                    <a:pt x="4065" y="3130"/>
                    <a:pt x="4065" y="1996"/>
                  </a:cubicBezTo>
                  <a:cubicBezTo>
                    <a:pt x="4065" y="875"/>
                    <a:pt x="3190" y="1"/>
                    <a:pt x="2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2"/>
            <p:cNvSpPr/>
            <p:nvPr/>
          </p:nvSpPr>
          <p:spPr>
            <a:xfrm>
              <a:off x="6453175" y="3900300"/>
              <a:ext cx="101650" cy="101325"/>
            </a:xfrm>
            <a:custGeom>
              <a:avLst/>
              <a:gdLst/>
              <a:ahLst/>
              <a:cxnLst/>
              <a:rect l="l" t="t" r="r" b="b"/>
              <a:pathLst>
                <a:path w="4066" h="4053" extrusionOk="0">
                  <a:moveTo>
                    <a:pt x="2057" y="0"/>
                  </a:moveTo>
                  <a:cubicBezTo>
                    <a:pt x="924" y="0"/>
                    <a:pt x="0" y="924"/>
                    <a:pt x="0" y="2045"/>
                  </a:cubicBezTo>
                  <a:cubicBezTo>
                    <a:pt x="0" y="3129"/>
                    <a:pt x="924" y="4053"/>
                    <a:pt x="2057" y="4053"/>
                  </a:cubicBezTo>
                  <a:cubicBezTo>
                    <a:pt x="3190" y="4053"/>
                    <a:pt x="4065" y="3129"/>
                    <a:pt x="4065" y="2045"/>
                  </a:cubicBezTo>
                  <a:cubicBezTo>
                    <a:pt x="4065" y="924"/>
                    <a:pt x="3190" y="0"/>
                    <a:pt x="2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2"/>
            <p:cNvSpPr/>
            <p:nvPr/>
          </p:nvSpPr>
          <p:spPr>
            <a:xfrm>
              <a:off x="6453175" y="4098925"/>
              <a:ext cx="101650" cy="101650"/>
            </a:xfrm>
            <a:custGeom>
              <a:avLst/>
              <a:gdLst/>
              <a:ahLst/>
              <a:cxnLst/>
              <a:rect l="l" t="t" r="r" b="b"/>
              <a:pathLst>
                <a:path w="4066" h="4066" extrusionOk="0">
                  <a:moveTo>
                    <a:pt x="2057" y="1"/>
                  </a:moveTo>
                  <a:cubicBezTo>
                    <a:pt x="924" y="1"/>
                    <a:pt x="0" y="924"/>
                    <a:pt x="0" y="2008"/>
                  </a:cubicBezTo>
                  <a:cubicBezTo>
                    <a:pt x="0" y="3142"/>
                    <a:pt x="924" y="4066"/>
                    <a:pt x="2057" y="4066"/>
                  </a:cubicBezTo>
                  <a:cubicBezTo>
                    <a:pt x="3190" y="4066"/>
                    <a:pt x="4065" y="3142"/>
                    <a:pt x="4065" y="2008"/>
                  </a:cubicBezTo>
                  <a:cubicBezTo>
                    <a:pt x="4065" y="924"/>
                    <a:pt x="3190" y="1"/>
                    <a:pt x="2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2"/>
            <p:cNvSpPr/>
            <p:nvPr/>
          </p:nvSpPr>
          <p:spPr>
            <a:xfrm>
              <a:off x="6233900" y="3702575"/>
              <a:ext cx="101350" cy="100125"/>
            </a:xfrm>
            <a:custGeom>
              <a:avLst/>
              <a:gdLst/>
              <a:ahLst/>
              <a:cxnLst/>
              <a:rect l="l" t="t" r="r" b="b"/>
              <a:pathLst>
                <a:path w="4054" h="4005" extrusionOk="0">
                  <a:moveTo>
                    <a:pt x="1996" y="1"/>
                  </a:moveTo>
                  <a:cubicBezTo>
                    <a:pt x="924" y="1"/>
                    <a:pt x="0" y="875"/>
                    <a:pt x="0" y="1996"/>
                  </a:cubicBezTo>
                  <a:cubicBezTo>
                    <a:pt x="0" y="3130"/>
                    <a:pt x="924" y="4004"/>
                    <a:pt x="1996" y="4004"/>
                  </a:cubicBezTo>
                  <a:cubicBezTo>
                    <a:pt x="3129" y="4004"/>
                    <a:pt x="4053" y="3130"/>
                    <a:pt x="4053" y="1996"/>
                  </a:cubicBezTo>
                  <a:cubicBezTo>
                    <a:pt x="4053" y="875"/>
                    <a:pt x="3129" y="1"/>
                    <a:pt x="1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2"/>
            <p:cNvSpPr/>
            <p:nvPr/>
          </p:nvSpPr>
          <p:spPr>
            <a:xfrm>
              <a:off x="6233900" y="3900300"/>
              <a:ext cx="101350" cy="101325"/>
            </a:xfrm>
            <a:custGeom>
              <a:avLst/>
              <a:gdLst/>
              <a:ahLst/>
              <a:cxnLst/>
              <a:rect l="l" t="t" r="r" b="b"/>
              <a:pathLst>
                <a:path w="4054" h="4053" extrusionOk="0">
                  <a:moveTo>
                    <a:pt x="1996" y="0"/>
                  </a:moveTo>
                  <a:cubicBezTo>
                    <a:pt x="924" y="0"/>
                    <a:pt x="0" y="924"/>
                    <a:pt x="0" y="2045"/>
                  </a:cubicBezTo>
                  <a:cubicBezTo>
                    <a:pt x="0" y="3129"/>
                    <a:pt x="924" y="4053"/>
                    <a:pt x="1996" y="4053"/>
                  </a:cubicBezTo>
                  <a:cubicBezTo>
                    <a:pt x="3129" y="4053"/>
                    <a:pt x="4053" y="3129"/>
                    <a:pt x="4053" y="2045"/>
                  </a:cubicBezTo>
                  <a:cubicBezTo>
                    <a:pt x="4053" y="924"/>
                    <a:pt x="3129" y="0"/>
                    <a:pt x="1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2"/>
            <p:cNvSpPr/>
            <p:nvPr/>
          </p:nvSpPr>
          <p:spPr>
            <a:xfrm>
              <a:off x="6233900" y="4098925"/>
              <a:ext cx="101350" cy="101650"/>
            </a:xfrm>
            <a:custGeom>
              <a:avLst/>
              <a:gdLst/>
              <a:ahLst/>
              <a:cxnLst/>
              <a:rect l="l" t="t" r="r" b="b"/>
              <a:pathLst>
                <a:path w="4054" h="4066" extrusionOk="0">
                  <a:moveTo>
                    <a:pt x="1996" y="1"/>
                  </a:moveTo>
                  <a:cubicBezTo>
                    <a:pt x="924" y="1"/>
                    <a:pt x="0" y="924"/>
                    <a:pt x="0" y="2008"/>
                  </a:cubicBezTo>
                  <a:cubicBezTo>
                    <a:pt x="0" y="3142"/>
                    <a:pt x="924" y="4066"/>
                    <a:pt x="1996" y="4066"/>
                  </a:cubicBezTo>
                  <a:cubicBezTo>
                    <a:pt x="3129" y="4066"/>
                    <a:pt x="4053" y="3142"/>
                    <a:pt x="4053" y="2008"/>
                  </a:cubicBezTo>
                  <a:cubicBezTo>
                    <a:pt x="4053" y="924"/>
                    <a:pt x="3129" y="1"/>
                    <a:pt x="1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62"/>
          <p:cNvGrpSpPr/>
          <p:nvPr/>
        </p:nvGrpSpPr>
        <p:grpSpPr>
          <a:xfrm>
            <a:off x="6828517" y="3337982"/>
            <a:ext cx="1016144" cy="1016144"/>
            <a:chOff x="7050000" y="3408800"/>
            <a:chExt cx="1084350" cy="1084350"/>
          </a:xfrm>
        </p:grpSpPr>
        <p:sp>
          <p:nvSpPr>
            <p:cNvPr id="1236" name="Google Shape;1236;p62"/>
            <p:cNvSpPr/>
            <p:nvPr/>
          </p:nvSpPr>
          <p:spPr>
            <a:xfrm>
              <a:off x="7377050" y="3735850"/>
              <a:ext cx="431150" cy="431150"/>
            </a:xfrm>
            <a:custGeom>
              <a:avLst/>
              <a:gdLst/>
              <a:ahLst/>
              <a:cxnLst/>
              <a:rect l="l" t="t" r="r" b="b"/>
              <a:pathLst>
                <a:path w="17246" h="17246" extrusionOk="0">
                  <a:moveTo>
                    <a:pt x="8623" y="0"/>
                  </a:moveTo>
                  <a:cubicBezTo>
                    <a:pt x="3856" y="0"/>
                    <a:pt x="0" y="3856"/>
                    <a:pt x="0" y="8623"/>
                  </a:cubicBezTo>
                  <a:cubicBezTo>
                    <a:pt x="0" y="13403"/>
                    <a:pt x="3856" y="17246"/>
                    <a:pt x="8623" y="17246"/>
                  </a:cubicBezTo>
                  <a:cubicBezTo>
                    <a:pt x="13353" y="17246"/>
                    <a:pt x="17246" y="13403"/>
                    <a:pt x="17246" y="8623"/>
                  </a:cubicBezTo>
                  <a:cubicBezTo>
                    <a:pt x="17246" y="3856"/>
                    <a:pt x="13353" y="0"/>
                    <a:pt x="8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7228300" y="3587100"/>
              <a:ext cx="727725" cy="727425"/>
            </a:xfrm>
            <a:custGeom>
              <a:avLst/>
              <a:gdLst/>
              <a:ahLst/>
              <a:cxnLst/>
              <a:rect l="l" t="t" r="r" b="b"/>
              <a:pathLst>
                <a:path w="29109" h="29097" extrusionOk="0">
                  <a:moveTo>
                    <a:pt x="14573" y="1232"/>
                  </a:moveTo>
                  <a:cubicBezTo>
                    <a:pt x="21915" y="1232"/>
                    <a:pt x="27877" y="7231"/>
                    <a:pt x="27877" y="14573"/>
                  </a:cubicBezTo>
                  <a:cubicBezTo>
                    <a:pt x="27877" y="21915"/>
                    <a:pt x="21915" y="27865"/>
                    <a:pt x="14573" y="27865"/>
                  </a:cubicBezTo>
                  <a:cubicBezTo>
                    <a:pt x="7244" y="27865"/>
                    <a:pt x="1232" y="21915"/>
                    <a:pt x="1232" y="14573"/>
                  </a:cubicBezTo>
                  <a:cubicBezTo>
                    <a:pt x="1232" y="7231"/>
                    <a:pt x="7244" y="1232"/>
                    <a:pt x="14573" y="1232"/>
                  </a:cubicBezTo>
                  <a:close/>
                  <a:moveTo>
                    <a:pt x="14573" y="0"/>
                  </a:moveTo>
                  <a:cubicBezTo>
                    <a:pt x="6517" y="0"/>
                    <a:pt x="0" y="6517"/>
                    <a:pt x="0" y="14573"/>
                  </a:cubicBezTo>
                  <a:cubicBezTo>
                    <a:pt x="0" y="22580"/>
                    <a:pt x="6517" y="29096"/>
                    <a:pt x="14573" y="29096"/>
                  </a:cubicBezTo>
                  <a:cubicBezTo>
                    <a:pt x="22580" y="29096"/>
                    <a:pt x="29109" y="22580"/>
                    <a:pt x="29109" y="14573"/>
                  </a:cubicBezTo>
                  <a:cubicBezTo>
                    <a:pt x="29109" y="6517"/>
                    <a:pt x="22580" y="0"/>
                    <a:pt x="14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7050000" y="3408800"/>
              <a:ext cx="1084350" cy="1084350"/>
            </a:xfrm>
            <a:custGeom>
              <a:avLst/>
              <a:gdLst/>
              <a:ahLst/>
              <a:cxnLst/>
              <a:rect l="l" t="t" r="r" b="b"/>
              <a:pathLst>
                <a:path w="43374" h="43374" extrusionOk="0">
                  <a:moveTo>
                    <a:pt x="21705" y="1232"/>
                  </a:moveTo>
                  <a:cubicBezTo>
                    <a:pt x="32952" y="1232"/>
                    <a:pt x="42141" y="10421"/>
                    <a:pt x="42141" y="21705"/>
                  </a:cubicBezTo>
                  <a:cubicBezTo>
                    <a:pt x="42141" y="33001"/>
                    <a:pt x="32952" y="42141"/>
                    <a:pt x="21705" y="42141"/>
                  </a:cubicBezTo>
                  <a:cubicBezTo>
                    <a:pt x="10421" y="42141"/>
                    <a:pt x="1232" y="33001"/>
                    <a:pt x="1232" y="21705"/>
                  </a:cubicBezTo>
                  <a:cubicBezTo>
                    <a:pt x="1232" y="10421"/>
                    <a:pt x="10421" y="1232"/>
                    <a:pt x="21705" y="1232"/>
                  </a:cubicBezTo>
                  <a:close/>
                  <a:moveTo>
                    <a:pt x="21705" y="0"/>
                  </a:moveTo>
                  <a:cubicBezTo>
                    <a:pt x="9756" y="0"/>
                    <a:pt x="0" y="9744"/>
                    <a:pt x="0" y="21705"/>
                  </a:cubicBezTo>
                  <a:cubicBezTo>
                    <a:pt x="0" y="33666"/>
                    <a:pt x="9756" y="43373"/>
                    <a:pt x="21705" y="43373"/>
                  </a:cubicBezTo>
                  <a:cubicBezTo>
                    <a:pt x="33666" y="43373"/>
                    <a:pt x="43373" y="33666"/>
                    <a:pt x="43373" y="21705"/>
                  </a:cubicBezTo>
                  <a:cubicBezTo>
                    <a:pt x="43373" y="9744"/>
                    <a:pt x="33666" y="0"/>
                    <a:pt x="21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62"/>
          <p:cNvGrpSpPr/>
          <p:nvPr/>
        </p:nvGrpSpPr>
        <p:grpSpPr>
          <a:xfrm>
            <a:off x="6609468" y="2376822"/>
            <a:ext cx="1235192" cy="725245"/>
            <a:chOff x="6961300" y="2350025"/>
            <a:chExt cx="1318100" cy="773925"/>
          </a:xfrm>
        </p:grpSpPr>
        <p:sp>
          <p:nvSpPr>
            <p:cNvPr id="1240" name="Google Shape;1240;p62"/>
            <p:cNvSpPr/>
            <p:nvPr/>
          </p:nvSpPr>
          <p:spPr>
            <a:xfrm>
              <a:off x="7615700" y="2350025"/>
              <a:ext cx="663700" cy="773925"/>
            </a:xfrm>
            <a:custGeom>
              <a:avLst/>
              <a:gdLst/>
              <a:ahLst/>
              <a:cxnLst/>
              <a:rect l="l" t="t" r="r" b="b"/>
              <a:pathLst>
                <a:path w="26548" h="30957" extrusionOk="0">
                  <a:moveTo>
                    <a:pt x="15818" y="1"/>
                  </a:moveTo>
                  <a:lnTo>
                    <a:pt x="1" y="15817"/>
                  </a:lnTo>
                  <a:lnTo>
                    <a:pt x="15202" y="30957"/>
                  </a:lnTo>
                  <a:lnTo>
                    <a:pt x="25870" y="30957"/>
                  </a:lnTo>
                  <a:lnTo>
                    <a:pt x="10730" y="15817"/>
                  </a:lnTo>
                  <a:lnTo>
                    <a:pt x="265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6961300" y="2350025"/>
              <a:ext cx="662125" cy="773925"/>
            </a:xfrm>
            <a:custGeom>
              <a:avLst/>
              <a:gdLst/>
              <a:ahLst/>
              <a:cxnLst/>
              <a:rect l="l" t="t" r="r" b="b"/>
              <a:pathLst>
                <a:path w="26485" h="30957" extrusionOk="0">
                  <a:moveTo>
                    <a:pt x="15817" y="1"/>
                  </a:moveTo>
                  <a:lnTo>
                    <a:pt x="0" y="15817"/>
                  </a:lnTo>
                  <a:lnTo>
                    <a:pt x="15152" y="30957"/>
                  </a:lnTo>
                  <a:lnTo>
                    <a:pt x="25869" y="30957"/>
                  </a:lnTo>
                  <a:lnTo>
                    <a:pt x="10730" y="15817"/>
                  </a:lnTo>
                  <a:lnTo>
                    <a:pt x="264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62"/>
          <p:cNvSpPr/>
          <p:nvPr/>
        </p:nvSpPr>
        <p:spPr>
          <a:xfrm>
            <a:off x="2343273" y="2246975"/>
            <a:ext cx="986134" cy="984962"/>
          </a:xfrm>
          <a:custGeom>
            <a:avLst/>
            <a:gdLst/>
            <a:ahLst/>
            <a:cxnLst/>
            <a:rect l="l" t="t" r="r" b="b"/>
            <a:pathLst>
              <a:path w="42093" h="42043" extrusionOk="0">
                <a:moveTo>
                  <a:pt x="21040" y="0"/>
                </a:moveTo>
                <a:cubicBezTo>
                  <a:pt x="9449" y="0"/>
                  <a:pt x="0" y="9399"/>
                  <a:pt x="0" y="21052"/>
                </a:cubicBezTo>
                <a:cubicBezTo>
                  <a:pt x="0" y="32644"/>
                  <a:pt x="9449" y="42043"/>
                  <a:pt x="21040" y="42043"/>
                </a:cubicBezTo>
                <a:cubicBezTo>
                  <a:pt x="32644" y="42043"/>
                  <a:pt x="42092" y="32644"/>
                  <a:pt x="42092" y="21052"/>
                </a:cubicBezTo>
                <a:cubicBezTo>
                  <a:pt x="42092" y="9399"/>
                  <a:pt x="32644" y="0"/>
                  <a:pt x="2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1069399" y="2221124"/>
            <a:ext cx="1034953" cy="1036661"/>
          </a:xfrm>
          <a:custGeom>
            <a:avLst/>
            <a:gdLst/>
            <a:ahLst/>
            <a:cxnLst/>
            <a:rect l="l" t="t" r="r" b="b"/>
            <a:pathLst>
              <a:path w="36956" h="37017" extrusionOk="0">
                <a:moveTo>
                  <a:pt x="18478" y="0"/>
                </a:moveTo>
                <a:lnTo>
                  <a:pt x="0" y="18539"/>
                </a:lnTo>
                <a:lnTo>
                  <a:pt x="18478" y="37017"/>
                </a:lnTo>
                <a:lnTo>
                  <a:pt x="36955" y="18539"/>
                </a:lnTo>
                <a:lnTo>
                  <a:pt x="18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1241139" y="3531360"/>
            <a:ext cx="691486" cy="691463"/>
          </a:xfrm>
          <a:custGeom>
            <a:avLst/>
            <a:gdLst/>
            <a:ahLst/>
            <a:cxnLst/>
            <a:rect l="l" t="t" r="r" b="b"/>
            <a:pathLst>
              <a:path w="29516" h="29515" extrusionOk="0">
                <a:moveTo>
                  <a:pt x="0" y="0"/>
                </a:moveTo>
                <a:lnTo>
                  <a:pt x="0" y="29515"/>
                </a:lnTo>
                <a:lnTo>
                  <a:pt x="29515" y="29515"/>
                </a:lnTo>
                <a:lnTo>
                  <a:pt x="295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3846186" y="3531161"/>
            <a:ext cx="798325" cy="691436"/>
          </a:xfrm>
          <a:custGeom>
            <a:avLst/>
            <a:gdLst/>
            <a:ahLst/>
            <a:cxnLst/>
            <a:rect l="l" t="t" r="r" b="b"/>
            <a:pathLst>
              <a:path w="40294" h="34899" extrusionOk="0">
                <a:moveTo>
                  <a:pt x="10064" y="0"/>
                </a:moveTo>
                <a:lnTo>
                  <a:pt x="0" y="17443"/>
                </a:lnTo>
                <a:lnTo>
                  <a:pt x="10064" y="34898"/>
                </a:lnTo>
                <a:lnTo>
                  <a:pt x="30242" y="34898"/>
                </a:lnTo>
                <a:lnTo>
                  <a:pt x="40294" y="17443"/>
                </a:lnTo>
                <a:lnTo>
                  <a:pt x="302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4926181" y="3557704"/>
            <a:ext cx="737287" cy="638813"/>
          </a:xfrm>
          <a:custGeom>
            <a:avLst/>
            <a:gdLst/>
            <a:ahLst/>
            <a:cxnLst/>
            <a:rect l="l" t="t" r="r" b="b"/>
            <a:pathLst>
              <a:path w="29971" h="25968" extrusionOk="0">
                <a:moveTo>
                  <a:pt x="14992" y="0"/>
                </a:moveTo>
                <a:lnTo>
                  <a:pt x="0" y="25968"/>
                </a:lnTo>
                <a:lnTo>
                  <a:pt x="29971" y="25968"/>
                </a:lnTo>
                <a:lnTo>
                  <a:pt x="149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63"/>
          <p:cNvSpPr txBox="1">
            <a:spLocks noGrp="1"/>
          </p:cNvSpPr>
          <p:nvPr>
            <p:ph type="title"/>
          </p:nvPr>
        </p:nvSpPr>
        <p:spPr>
          <a:xfrm>
            <a:off x="72232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52" name="Google Shape;1252;p63"/>
          <p:cNvSpPr txBox="1">
            <a:spLocks noGrp="1"/>
          </p:cNvSpPr>
          <p:nvPr>
            <p:ph type="subTitle" idx="1"/>
          </p:nvPr>
        </p:nvSpPr>
        <p:spPr>
          <a:xfrm>
            <a:off x="713175" y="1421525"/>
            <a:ext cx="5945400" cy="26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Icons</a:t>
            </a:r>
            <a:endParaRPr b="1"/>
          </a:p>
          <a:p>
            <a:pPr marL="241300" lvl="0" indent="-203200" algn="l" rtl="0">
              <a:spcBef>
                <a:spcPts val="300"/>
              </a:spcBef>
              <a:spcAft>
                <a:spcPts val="0"/>
              </a:spcAft>
              <a:buSzPts val="1200"/>
              <a:buFont typeface="Inter"/>
              <a:buChar char="●"/>
            </a:pPr>
            <a:r>
              <a:rPr lang="en" u="sng">
                <a:hlinkClick r:id="rId3"/>
              </a:rPr>
              <a:t>Icon Pack: Books | Outline</a:t>
            </a:r>
            <a:endParaRPr u="sng"/>
          </a:p>
          <a:p>
            <a:pPr marL="0" lvl="0" indent="0" algn="l" rtl="0">
              <a:spcBef>
                <a:spcPts val="1000"/>
              </a:spcBef>
              <a:spcAft>
                <a:spcPts val="0"/>
              </a:spcAft>
              <a:buNone/>
            </a:pPr>
            <a:r>
              <a:rPr lang="en" b="1"/>
              <a:t>Photos</a:t>
            </a:r>
            <a:endParaRPr b="1"/>
          </a:p>
          <a:p>
            <a:pPr marL="241300" lvl="0" indent="-203200" algn="l" rtl="0">
              <a:spcBef>
                <a:spcPts val="300"/>
              </a:spcBef>
              <a:spcAft>
                <a:spcPts val="0"/>
              </a:spcAft>
              <a:buSzPts val="1200"/>
              <a:buFont typeface="Inter"/>
              <a:buChar char="●"/>
            </a:pPr>
            <a:r>
              <a:rPr lang="en" u="sng">
                <a:hlinkClick r:id="rId4"/>
              </a:rPr>
              <a:t>Medium shot people at traveling agency</a:t>
            </a:r>
            <a:endParaRPr u="sng"/>
          </a:p>
          <a:p>
            <a:pPr marL="241300" lvl="0" indent="-203200" algn="l" rtl="0">
              <a:spcBef>
                <a:spcPts val="300"/>
              </a:spcBef>
              <a:spcAft>
                <a:spcPts val="0"/>
              </a:spcAft>
              <a:buSzPts val="1200"/>
              <a:buFont typeface="Inter"/>
              <a:buChar char="●"/>
            </a:pPr>
            <a:r>
              <a:rPr lang="en" u="sng">
                <a:hlinkClick r:id="rId5"/>
              </a:rPr>
              <a:t>Close up hand signing document</a:t>
            </a:r>
            <a:endParaRPr u="sng"/>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6"/>
        <p:cNvGrpSpPr/>
        <p:nvPr/>
      </p:nvGrpSpPr>
      <p:grpSpPr>
        <a:xfrm>
          <a:off x="0" y="0"/>
          <a:ext cx="0" cy="0"/>
          <a:chOff x="0" y="0"/>
          <a:chExt cx="0" cy="0"/>
        </a:xfrm>
      </p:grpSpPr>
      <p:sp>
        <p:nvSpPr>
          <p:cNvPr id="1257" name="Google Shape;1257;p6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258" name="Google Shape;1258;p6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2"/>
        <p:cNvGrpSpPr/>
        <p:nvPr/>
      </p:nvGrpSpPr>
      <p:grpSpPr>
        <a:xfrm>
          <a:off x="0" y="0"/>
          <a:ext cx="0" cy="0"/>
          <a:chOff x="0" y="0"/>
          <a:chExt cx="0" cy="0"/>
        </a:xfrm>
      </p:grpSpPr>
      <p:sp>
        <p:nvSpPr>
          <p:cNvPr id="1263" name="Google Shape;1263;p6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264" name="Google Shape;1264;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8"/>
        <p:cNvGrpSpPr/>
        <p:nvPr/>
      </p:nvGrpSpPr>
      <p:grpSpPr>
        <a:xfrm>
          <a:off x="0" y="0"/>
          <a:ext cx="0" cy="0"/>
          <a:chOff x="0" y="0"/>
          <a:chExt cx="0" cy="0"/>
        </a:xfrm>
      </p:grpSpPr>
      <p:sp>
        <p:nvSpPr>
          <p:cNvPr id="1269" name="Google Shape;1269;p6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Figtree</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https://fonts.google.com/specimen/Figtree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6"/>
          <p:cNvSpPr/>
          <p:nvPr/>
        </p:nvSpPr>
        <p:spPr>
          <a:xfrm>
            <a:off x="4176295"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6"/>
          <p:cNvSpPr/>
          <p:nvPr/>
        </p:nvSpPr>
        <p:spPr>
          <a:xfrm>
            <a:off x="5238114" y="2988225"/>
            <a:ext cx="791400" cy="754200"/>
          </a:xfrm>
          <a:prstGeom prst="roundRect">
            <a:avLst>
              <a:gd name="adj" fmla="val 16667"/>
            </a:avLst>
          </a:prstGeom>
          <a:solidFill>
            <a:srgbClr val="E8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name="adj" fmla="val 16667"/>
            </a:avLst>
          </a:prstGeom>
          <a:solidFill>
            <a:srgbClr val="B2B2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txBox="1"/>
          <p:nvPr/>
        </p:nvSpPr>
        <p:spPr>
          <a:xfrm>
            <a:off x="3645388"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name="adj" fmla="val 16667"/>
            </a:avLst>
          </a:prstGeom>
          <a:solidFill>
            <a:srgbClr val="7777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txBox="1"/>
          <p:nvPr/>
        </p:nvSpPr>
        <p:spPr>
          <a:xfrm>
            <a:off x="4707213"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4"/>
        <p:cNvGrpSpPr/>
        <p:nvPr/>
      </p:nvGrpSpPr>
      <p:grpSpPr>
        <a:xfrm>
          <a:off x="0" y="0"/>
          <a:ext cx="0" cy="0"/>
          <a:chOff x="0" y="0"/>
          <a:chExt cx="0" cy="0"/>
        </a:xfrm>
      </p:grpSpPr>
      <p:sp>
        <p:nvSpPr>
          <p:cNvPr id="1285" name="Google Shape;1285;p6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286" name="Google Shape;1286;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287" name="Google Shape;1287;p6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288" name="Google Shape;1288;p6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289" name="Google Shape;1289;p6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290" name="Google Shape;1290;p6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291" name="Google Shape;1291;p6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292" name="Google Shape;1292;p6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293" name="Google Shape;1293;p6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294" name="Google Shape;1294;p6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295" name="Google Shape;1295;p6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296" name="Google Shape;1296;p6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
        <p:cNvGrpSpPr/>
        <p:nvPr/>
      </p:nvGrpSpPr>
      <p:grpSpPr>
        <a:xfrm>
          <a:off x="0" y="0"/>
          <a:ext cx="0" cy="0"/>
          <a:chOff x="0" y="0"/>
          <a:chExt cx="0" cy="0"/>
        </a:xfrm>
      </p:grpSpPr>
      <p:sp>
        <p:nvSpPr>
          <p:cNvPr id="1301" name="Google Shape;1301;p6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302" name="Google Shape;1302;p68"/>
          <p:cNvGrpSpPr/>
          <p:nvPr/>
        </p:nvGrpSpPr>
        <p:grpSpPr>
          <a:xfrm>
            <a:off x="5117640" y="3085736"/>
            <a:ext cx="474294" cy="551291"/>
            <a:chOff x="4727025" y="1332775"/>
            <a:chExt cx="59900" cy="69625"/>
          </a:xfrm>
        </p:grpSpPr>
        <p:sp>
          <p:nvSpPr>
            <p:cNvPr id="1303" name="Google Shape;1303;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68"/>
          <p:cNvGrpSpPr/>
          <p:nvPr/>
        </p:nvGrpSpPr>
        <p:grpSpPr>
          <a:xfrm>
            <a:off x="5731296" y="2314340"/>
            <a:ext cx="555653" cy="557031"/>
            <a:chOff x="4820425" y="1329900"/>
            <a:chExt cx="70175" cy="70350"/>
          </a:xfrm>
        </p:grpSpPr>
        <p:sp>
          <p:nvSpPr>
            <p:cNvPr id="1306" name="Google Shape;1306;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68"/>
          <p:cNvGrpSpPr/>
          <p:nvPr/>
        </p:nvGrpSpPr>
        <p:grpSpPr>
          <a:xfrm>
            <a:off x="6357664" y="2318845"/>
            <a:ext cx="582574" cy="533871"/>
            <a:chOff x="4903200" y="1331525"/>
            <a:chExt cx="73575" cy="67425"/>
          </a:xfrm>
        </p:grpSpPr>
        <p:sp>
          <p:nvSpPr>
            <p:cNvPr id="1311" name="Google Shape;1311;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68"/>
          <p:cNvGrpSpPr/>
          <p:nvPr/>
        </p:nvGrpSpPr>
        <p:grpSpPr>
          <a:xfrm>
            <a:off x="5717142" y="3078709"/>
            <a:ext cx="583960" cy="565345"/>
            <a:chOff x="4815575" y="1416800"/>
            <a:chExt cx="73750" cy="71400"/>
          </a:xfrm>
        </p:grpSpPr>
        <p:sp>
          <p:nvSpPr>
            <p:cNvPr id="1314" name="Google Shape;1314;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68"/>
          <p:cNvGrpSpPr/>
          <p:nvPr/>
        </p:nvGrpSpPr>
        <p:grpSpPr>
          <a:xfrm>
            <a:off x="6351924" y="3108896"/>
            <a:ext cx="589898" cy="504970"/>
            <a:chOff x="4902475" y="1418875"/>
            <a:chExt cx="74500" cy="63775"/>
          </a:xfrm>
        </p:grpSpPr>
        <p:sp>
          <p:nvSpPr>
            <p:cNvPr id="1318" name="Google Shape;1318;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68"/>
          <p:cNvGrpSpPr/>
          <p:nvPr/>
        </p:nvGrpSpPr>
        <p:grpSpPr>
          <a:xfrm>
            <a:off x="5727139" y="3826000"/>
            <a:ext cx="563967" cy="567127"/>
            <a:chOff x="4818100" y="1507675"/>
            <a:chExt cx="71225" cy="71625"/>
          </a:xfrm>
        </p:grpSpPr>
        <p:sp>
          <p:nvSpPr>
            <p:cNvPr id="1321" name="Google Shape;1321;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68"/>
          <p:cNvGrpSpPr/>
          <p:nvPr/>
        </p:nvGrpSpPr>
        <p:grpSpPr>
          <a:xfrm>
            <a:off x="5040636" y="3829461"/>
            <a:ext cx="628301" cy="588505"/>
            <a:chOff x="4721450" y="1509475"/>
            <a:chExt cx="79350" cy="74325"/>
          </a:xfrm>
        </p:grpSpPr>
        <p:sp>
          <p:nvSpPr>
            <p:cNvPr id="1326" name="Google Shape;1326;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68"/>
          <p:cNvGrpSpPr/>
          <p:nvPr/>
        </p:nvGrpSpPr>
        <p:grpSpPr>
          <a:xfrm>
            <a:off x="6386170" y="3814027"/>
            <a:ext cx="557038" cy="562772"/>
            <a:chOff x="4906800" y="1507500"/>
            <a:chExt cx="70350" cy="71075"/>
          </a:xfrm>
        </p:grpSpPr>
        <p:sp>
          <p:nvSpPr>
            <p:cNvPr id="1331" name="Google Shape;1331;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8"/>
          <p:cNvGrpSpPr/>
          <p:nvPr/>
        </p:nvGrpSpPr>
        <p:grpSpPr>
          <a:xfrm>
            <a:off x="4423778" y="2340963"/>
            <a:ext cx="517934" cy="517934"/>
            <a:chOff x="3736598" y="2170606"/>
            <a:chExt cx="404889" cy="404889"/>
          </a:xfrm>
        </p:grpSpPr>
        <p:sp>
          <p:nvSpPr>
            <p:cNvPr id="1337" name="Google Shape;1337;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68"/>
          <p:cNvGrpSpPr/>
          <p:nvPr/>
        </p:nvGrpSpPr>
        <p:grpSpPr>
          <a:xfrm>
            <a:off x="3690839" y="2341061"/>
            <a:ext cx="586986" cy="517740"/>
            <a:chOff x="3161917" y="2170682"/>
            <a:chExt cx="458870" cy="404737"/>
          </a:xfrm>
        </p:grpSpPr>
        <p:sp>
          <p:nvSpPr>
            <p:cNvPr id="1342" name="Google Shape;1342;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68"/>
          <p:cNvGrpSpPr/>
          <p:nvPr/>
        </p:nvGrpSpPr>
        <p:grpSpPr>
          <a:xfrm>
            <a:off x="3713860" y="3102400"/>
            <a:ext cx="540943" cy="517963"/>
            <a:chOff x="3179914" y="2889488"/>
            <a:chExt cx="422876" cy="404911"/>
          </a:xfrm>
        </p:grpSpPr>
        <p:sp>
          <p:nvSpPr>
            <p:cNvPr id="1346" name="Google Shape;1346;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68"/>
          <p:cNvGrpSpPr/>
          <p:nvPr/>
        </p:nvGrpSpPr>
        <p:grpSpPr>
          <a:xfrm>
            <a:off x="4414654" y="3102358"/>
            <a:ext cx="536180" cy="518047"/>
            <a:chOff x="3729467" y="2889422"/>
            <a:chExt cx="419153" cy="404977"/>
          </a:xfrm>
        </p:grpSpPr>
        <p:sp>
          <p:nvSpPr>
            <p:cNvPr id="1353" name="Google Shape;1353;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68"/>
          <p:cNvGrpSpPr/>
          <p:nvPr/>
        </p:nvGrpSpPr>
        <p:grpSpPr>
          <a:xfrm>
            <a:off x="1951688" y="3445787"/>
            <a:ext cx="965351" cy="134611"/>
            <a:chOff x="4411970" y="2962952"/>
            <a:chExt cx="706544" cy="104212"/>
          </a:xfrm>
        </p:grpSpPr>
        <p:sp>
          <p:nvSpPr>
            <p:cNvPr id="1361" name="Google Shape;1361;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68"/>
          <p:cNvGrpSpPr/>
          <p:nvPr/>
        </p:nvGrpSpPr>
        <p:grpSpPr>
          <a:xfrm>
            <a:off x="1951688" y="3041077"/>
            <a:ext cx="960158" cy="289172"/>
            <a:chOff x="4411970" y="2726085"/>
            <a:chExt cx="643107" cy="193659"/>
          </a:xfrm>
        </p:grpSpPr>
        <p:sp>
          <p:nvSpPr>
            <p:cNvPr id="1366" name="Google Shape;1366;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68"/>
          <p:cNvGrpSpPr/>
          <p:nvPr/>
        </p:nvGrpSpPr>
        <p:grpSpPr>
          <a:xfrm>
            <a:off x="960185" y="3295400"/>
            <a:ext cx="811503" cy="252584"/>
            <a:chOff x="4411970" y="4340222"/>
            <a:chExt cx="779467" cy="242683"/>
          </a:xfrm>
        </p:grpSpPr>
        <p:sp>
          <p:nvSpPr>
            <p:cNvPr id="1370" name="Google Shape;1370;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68"/>
          <p:cNvGrpSpPr/>
          <p:nvPr/>
        </p:nvGrpSpPr>
        <p:grpSpPr>
          <a:xfrm>
            <a:off x="1951688" y="2709308"/>
            <a:ext cx="965160" cy="216230"/>
            <a:chOff x="4411970" y="2468674"/>
            <a:chExt cx="747317" cy="167425"/>
          </a:xfrm>
        </p:grpSpPr>
        <p:sp>
          <p:nvSpPr>
            <p:cNvPr id="1374" name="Google Shape;1374;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 name="Google Shape;1376;p6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 name="Google Shape;1377;p68"/>
          <p:cNvGrpSpPr/>
          <p:nvPr/>
        </p:nvGrpSpPr>
        <p:grpSpPr>
          <a:xfrm>
            <a:off x="959254" y="2334687"/>
            <a:ext cx="1959041" cy="208784"/>
            <a:chOff x="6336019" y="3733725"/>
            <a:chExt cx="2566206" cy="351310"/>
          </a:xfrm>
        </p:grpSpPr>
        <p:sp>
          <p:nvSpPr>
            <p:cNvPr id="1378" name="Google Shape;1378;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68"/>
          <p:cNvGrpSpPr/>
          <p:nvPr/>
        </p:nvGrpSpPr>
        <p:grpSpPr>
          <a:xfrm>
            <a:off x="1951688" y="3950602"/>
            <a:ext cx="946551" cy="153200"/>
            <a:chOff x="4404545" y="3301592"/>
            <a:chExt cx="782403" cy="129272"/>
          </a:xfrm>
        </p:grpSpPr>
        <p:sp>
          <p:nvSpPr>
            <p:cNvPr id="1383" name="Google Shape;1383;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8"/>
          <p:cNvGrpSpPr/>
          <p:nvPr/>
        </p:nvGrpSpPr>
        <p:grpSpPr>
          <a:xfrm>
            <a:off x="1951688" y="3695937"/>
            <a:ext cx="962257" cy="139127"/>
            <a:chOff x="4411970" y="3131459"/>
            <a:chExt cx="710520" cy="117397"/>
          </a:xfrm>
        </p:grpSpPr>
        <p:sp>
          <p:nvSpPr>
            <p:cNvPr id="1386" name="Google Shape;1386;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6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 name="Google Shape;1389;p68"/>
          <p:cNvGrpSpPr/>
          <p:nvPr/>
        </p:nvGrpSpPr>
        <p:grpSpPr>
          <a:xfrm>
            <a:off x="951833" y="3621603"/>
            <a:ext cx="823838" cy="458988"/>
            <a:chOff x="4411970" y="1801825"/>
            <a:chExt cx="734586" cy="409262"/>
          </a:xfrm>
        </p:grpSpPr>
        <p:sp>
          <p:nvSpPr>
            <p:cNvPr id="1390" name="Google Shape;1390;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68"/>
          <p:cNvGrpSpPr/>
          <p:nvPr/>
        </p:nvGrpSpPr>
        <p:grpSpPr>
          <a:xfrm>
            <a:off x="3056804" y="2339173"/>
            <a:ext cx="521514" cy="521514"/>
            <a:chOff x="5681300" y="2527788"/>
            <a:chExt cx="805800" cy="805800"/>
          </a:xfrm>
        </p:grpSpPr>
        <p:sp>
          <p:nvSpPr>
            <p:cNvPr id="1393" name="Google Shape;1393;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68"/>
          <p:cNvGrpSpPr/>
          <p:nvPr/>
        </p:nvGrpSpPr>
        <p:grpSpPr>
          <a:xfrm>
            <a:off x="3051044" y="3094865"/>
            <a:ext cx="533033" cy="533033"/>
            <a:chOff x="4049800" y="640400"/>
            <a:chExt cx="858900" cy="858900"/>
          </a:xfrm>
        </p:grpSpPr>
        <p:sp>
          <p:nvSpPr>
            <p:cNvPr id="1396" name="Google Shape;1396;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68"/>
          <p:cNvGrpSpPr/>
          <p:nvPr/>
        </p:nvGrpSpPr>
        <p:grpSpPr>
          <a:xfrm>
            <a:off x="2976527" y="3772543"/>
            <a:ext cx="682068" cy="682068"/>
            <a:chOff x="5080188" y="927900"/>
            <a:chExt cx="961200" cy="961200"/>
          </a:xfrm>
        </p:grpSpPr>
        <p:sp>
          <p:nvSpPr>
            <p:cNvPr id="1399" name="Google Shape;1399;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68"/>
          <p:cNvGrpSpPr/>
          <p:nvPr/>
        </p:nvGrpSpPr>
        <p:grpSpPr>
          <a:xfrm>
            <a:off x="4440026" y="3869234"/>
            <a:ext cx="505650" cy="504006"/>
            <a:chOff x="6039282" y="1042577"/>
            <a:chExt cx="734315" cy="731929"/>
          </a:xfrm>
        </p:grpSpPr>
        <p:sp>
          <p:nvSpPr>
            <p:cNvPr id="1408" name="Google Shape;1408;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68"/>
          <p:cNvGrpSpPr/>
          <p:nvPr/>
        </p:nvGrpSpPr>
        <p:grpSpPr>
          <a:xfrm>
            <a:off x="5052628" y="2298862"/>
            <a:ext cx="567744" cy="602136"/>
            <a:chOff x="1825800" y="1651625"/>
            <a:chExt cx="539989" cy="571775"/>
          </a:xfrm>
        </p:grpSpPr>
        <p:sp>
          <p:nvSpPr>
            <p:cNvPr id="1430" name="Google Shape;1430;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68"/>
          <p:cNvGrpSpPr/>
          <p:nvPr/>
        </p:nvGrpSpPr>
        <p:grpSpPr>
          <a:xfrm>
            <a:off x="3727557" y="3855579"/>
            <a:ext cx="508123" cy="507955"/>
            <a:chOff x="1897577" y="2802432"/>
            <a:chExt cx="492176" cy="492014"/>
          </a:xfrm>
        </p:grpSpPr>
        <p:sp>
          <p:nvSpPr>
            <p:cNvPr id="1435" name="Google Shape;1435;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68"/>
          <p:cNvGrpSpPr/>
          <p:nvPr/>
        </p:nvGrpSpPr>
        <p:grpSpPr>
          <a:xfrm>
            <a:off x="959087" y="4169123"/>
            <a:ext cx="809227" cy="200842"/>
            <a:chOff x="2013045" y="4813233"/>
            <a:chExt cx="921986" cy="228854"/>
          </a:xfrm>
        </p:grpSpPr>
        <p:sp>
          <p:nvSpPr>
            <p:cNvPr id="1448" name="Google Shape;1448;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68"/>
          <p:cNvGrpSpPr/>
          <p:nvPr/>
        </p:nvGrpSpPr>
        <p:grpSpPr>
          <a:xfrm>
            <a:off x="967547" y="2656004"/>
            <a:ext cx="792421" cy="269941"/>
            <a:chOff x="1046767" y="4756633"/>
            <a:chExt cx="859646" cy="292841"/>
          </a:xfrm>
        </p:grpSpPr>
        <p:sp>
          <p:nvSpPr>
            <p:cNvPr id="1451" name="Google Shape;1451;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 name="Google Shape;1454;p6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68"/>
          <p:cNvGrpSpPr/>
          <p:nvPr/>
        </p:nvGrpSpPr>
        <p:grpSpPr>
          <a:xfrm>
            <a:off x="7103403" y="2550562"/>
            <a:ext cx="166473" cy="141497"/>
            <a:chOff x="4660325" y="1866850"/>
            <a:chExt cx="68350" cy="58100"/>
          </a:xfrm>
        </p:grpSpPr>
        <p:sp>
          <p:nvSpPr>
            <p:cNvPr id="1459" name="Google Shape;1459;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68"/>
          <p:cNvGrpSpPr/>
          <p:nvPr/>
        </p:nvGrpSpPr>
        <p:grpSpPr>
          <a:xfrm>
            <a:off x="7412747" y="2576286"/>
            <a:ext cx="162515" cy="90049"/>
            <a:chOff x="4791775" y="1877500"/>
            <a:chExt cx="66725" cy="36975"/>
          </a:xfrm>
        </p:grpSpPr>
        <p:sp>
          <p:nvSpPr>
            <p:cNvPr id="1462" name="Google Shape;1462;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8"/>
          <p:cNvGrpSpPr/>
          <p:nvPr/>
        </p:nvGrpSpPr>
        <p:grpSpPr>
          <a:xfrm>
            <a:off x="7734460" y="2576286"/>
            <a:ext cx="144979" cy="90049"/>
            <a:chOff x="4923925" y="1877500"/>
            <a:chExt cx="59525" cy="36975"/>
          </a:xfrm>
        </p:grpSpPr>
        <p:sp>
          <p:nvSpPr>
            <p:cNvPr id="1465" name="Google Shape;1465;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68"/>
          <p:cNvGrpSpPr/>
          <p:nvPr/>
        </p:nvGrpSpPr>
        <p:grpSpPr>
          <a:xfrm>
            <a:off x="8028952" y="2558477"/>
            <a:ext cx="141447" cy="125667"/>
            <a:chOff x="5058450" y="1870100"/>
            <a:chExt cx="58075" cy="51600"/>
          </a:xfrm>
        </p:grpSpPr>
        <p:sp>
          <p:nvSpPr>
            <p:cNvPr id="1468" name="Google Shape;1468;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68"/>
          <p:cNvGrpSpPr/>
          <p:nvPr/>
        </p:nvGrpSpPr>
        <p:grpSpPr>
          <a:xfrm>
            <a:off x="7443466" y="2980885"/>
            <a:ext cx="101077" cy="107645"/>
            <a:chOff x="4811425" y="2065025"/>
            <a:chExt cx="41500" cy="44200"/>
          </a:xfrm>
        </p:grpSpPr>
        <p:sp>
          <p:nvSpPr>
            <p:cNvPr id="1471" name="Google Shape;1471;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68"/>
          <p:cNvGrpSpPr/>
          <p:nvPr/>
        </p:nvGrpSpPr>
        <p:grpSpPr>
          <a:xfrm>
            <a:off x="7735904" y="2981098"/>
            <a:ext cx="120867" cy="107218"/>
            <a:chOff x="4929875" y="2065025"/>
            <a:chExt cx="49625" cy="44025"/>
          </a:xfrm>
        </p:grpSpPr>
        <p:sp>
          <p:nvSpPr>
            <p:cNvPr id="1474" name="Google Shape;1474;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8"/>
          <p:cNvGrpSpPr/>
          <p:nvPr/>
        </p:nvGrpSpPr>
        <p:grpSpPr>
          <a:xfrm>
            <a:off x="8064572" y="2984112"/>
            <a:ext cx="70206" cy="101191"/>
            <a:chOff x="5083925" y="2066350"/>
            <a:chExt cx="28825" cy="41550"/>
          </a:xfrm>
        </p:grpSpPr>
        <p:sp>
          <p:nvSpPr>
            <p:cNvPr id="1477" name="Google Shape;1477;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68"/>
          <p:cNvGrpSpPr/>
          <p:nvPr/>
        </p:nvGrpSpPr>
        <p:grpSpPr>
          <a:xfrm>
            <a:off x="7096126" y="2999759"/>
            <a:ext cx="181026" cy="69896"/>
            <a:chOff x="4659775" y="2072775"/>
            <a:chExt cx="74325" cy="28700"/>
          </a:xfrm>
        </p:grpSpPr>
        <p:sp>
          <p:nvSpPr>
            <p:cNvPr id="1480" name="Google Shape;1480;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68"/>
          <p:cNvGrpSpPr/>
          <p:nvPr/>
        </p:nvGrpSpPr>
        <p:grpSpPr>
          <a:xfrm>
            <a:off x="8015982" y="2790324"/>
            <a:ext cx="167387" cy="89197"/>
            <a:chOff x="4662475" y="1976500"/>
            <a:chExt cx="68725" cy="36625"/>
          </a:xfrm>
        </p:grpSpPr>
        <p:sp>
          <p:nvSpPr>
            <p:cNvPr id="1484" name="Google Shape;1484;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8"/>
          <p:cNvGrpSpPr/>
          <p:nvPr/>
        </p:nvGrpSpPr>
        <p:grpSpPr>
          <a:xfrm>
            <a:off x="7712887" y="2793764"/>
            <a:ext cx="166899" cy="82317"/>
            <a:chOff x="4920150" y="1977875"/>
            <a:chExt cx="68525" cy="33800"/>
          </a:xfrm>
        </p:grpSpPr>
        <p:sp>
          <p:nvSpPr>
            <p:cNvPr id="1488" name="Google Shape;1488;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68"/>
          <p:cNvGrpSpPr/>
          <p:nvPr/>
        </p:nvGrpSpPr>
        <p:grpSpPr>
          <a:xfrm>
            <a:off x="7124044" y="3197682"/>
            <a:ext cx="125190" cy="127859"/>
            <a:chOff x="4676550" y="2160575"/>
            <a:chExt cx="51400" cy="52500"/>
          </a:xfrm>
        </p:grpSpPr>
        <p:sp>
          <p:nvSpPr>
            <p:cNvPr id="1492" name="Google Shape;1492;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8"/>
          <p:cNvGrpSpPr/>
          <p:nvPr/>
        </p:nvGrpSpPr>
        <p:grpSpPr>
          <a:xfrm>
            <a:off x="7421302" y="3204714"/>
            <a:ext cx="145405" cy="113794"/>
            <a:chOff x="4768325" y="2163475"/>
            <a:chExt cx="59700" cy="46725"/>
          </a:xfrm>
        </p:grpSpPr>
        <p:sp>
          <p:nvSpPr>
            <p:cNvPr id="1496" name="Google Shape;1496;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6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68"/>
          <p:cNvGrpSpPr/>
          <p:nvPr/>
        </p:nvGrpSpPr>
        <p:grpSpPr>
          <a:xfrm>
            <a:off x="7437621" y="3459808"/>
            <a:ext cx="112768" cy="106853"/>
            <a:chOff x="4768575" y="2253950"/>
            <a:chExt cx="46300" cy="43875"/>
          </a:xfrm>
        </p:grpSpPr>
        <p:sp>
          <p:nvSpPr>
            <p:cNvPr id="1505" name="Google Shape;1505;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8"/>
          <p:cNvGrpSpPr/>
          <p:nvPr/>
        </p:nvGrpSpPr>
        <p:grpSpPr>
          <a:xfrm>
            <a:off x="7737243" y="3948834"/>
            <a:ext cx="118187" cy="146246"/>
            <a:chOff x="4960900" y="2433225"/>
            <a:chExt cx="48525" cy="60050"/>
          </a:xfrm>
        </p:grpSpPr>
        <p:sp>
          <p:nvSpPr>
            <p:cNvPr id="1508" name="Google Shape;1508;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8"/>
          <p:cNvGrpSpPr/>
          <p:nvPr/>
        </p:nvGrpSpPr>
        <p:grpSpPr>
          <a:xfrm>
            <a:off x="7425808" y="4212895"/>
            <a:ext cx="136394" cy="143810"/>
            <a:chOff x="4854075" y="2527625"/>
            <a:chExt cx="56000" cy="59050"/>
          </a:xfrm>
        </p:grpSpPr>
        <p:sp>
          <p:nvSpPr>
            <p:cNvPr id="1511" name="Google Shape;1511;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 name="Google Shape;1513;p6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 name="Google Shape;1516;p68"/>
          <p:cNvGrpSpPr/>
          <p:nvPr/>
        </p:nvGrpSpPr>
        <p:grpSpPr>
          <a:xfrm>
            <a:off x="8050020" y="3676639"/>
            <a:ext cx="99312" cy="160797"/>
            <a:chOff x="5059700" y="2334775"/>
            <a:chExt cx="40775" cy="66025"/>
          </a:xfrm>
        </p:grpSpPr>
        <p:sp>
          <p:nvSpPr>
            <p:cNvPr id="1517" name="Google Shape;1517;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68"/>
          <p:cNvGrpSpPr/>
          <p:nvPr/>
        </p:nvGrpSpPr>
        <p:grpSpPr>
          <a:xfrm>
            <a:off x="8007184" y="3941771"/>
            <a:ext cx="184984" cy="160371"/>
            <a:chOff x="5037700" y="2430325"/>
            <a:chExt cx="75950" cy="65850"/>
          </a:xfrm>
        </p:grpSpPr>
        <p:sp>
          <p:nvSpPr>
            <p:cNvPr id="1527" name="Google Shape;1527;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68"/>
          <p:cNvGrpSpPr/>
          <p:nvPr/>
        </p:nvGrpSpPr>
        <p:grpSpPr>
          <a:xfrm>
            <a:off x="7426689" y="3708223"/>
            <a:ext cx="173014" cy="97629"/>
            <a:chOff x="4756975" y="2341800"/>
            <a:chExt cx="91975" cy="51925"/>
          </a:xfrm>
        </p:grpSpPr>
        <p:sp>
          <p:nvSpPr>
            <p:cNvPr id="1530" name="Google Shape;1530;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68"/>
          <p:cNvGrpSpPr/>
          <p:nvPr/>
        </p:nvGrpSpPr>
        <p:grpSpPr>
          <a:xfrm>
            <a:off x="7693626" y="4196920"/>
            <a:ext cx="212497" cy="175761"/>
            <a:chOff x="4943575" y="2516350"/>
            <a:chExt cx="98675" cy="81700"/>
          </a:xfrm>
        </p:grpSpPr>
        <p:sp>
          <p:nvSpPr>
            <p:cNvPr id="1551" name="Google Shape;1551;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 name="Google Shape;1629;p6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grpSp>
        <p:nvGrpSpPr>
          <p:cNvPr id="1638" name="Google Shape;1638;p69"/>
          <p:cNvGrpSpPr/>
          <p:nvPr/>
        </p:nvGrpSpPr>
        <p:grpSpPr>
          <a:xfrm>
            <a:off x="752796" y="2869970"/>
            <a:ext cx="2622876" cy="1333540"/>
            <a:chOff x="238125" y="1038125"/>
            <a:chExt cx="7146800" cy="3633625"/>
          </a:xfrm>
        </p:grpSpPr>
        <p:sp>
          <p:nvSpPr>
            <p:cNvPr id="1639" name="Google Shape;1639;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69"/>
          <p:cNvGrpSpPr/>
          <p:nvPr/>
        </p:nvGrpSpPr>
        <p:grpSpPr>
          <a:xfrm>
            <a:off x="6681268" y="3584496"/>
            <a:ext cx="560636" cy="516497"/>
            <a:chOff x="6652051" y="3714143"/>
            <a:chExt cx="560636" cy="516497"/>
          </a:xfrm>
        </p:grpSpPr>
        <p:grpSp>
          <p:nvGrpSpPr>
            <p:cNvPr id="3212" name="Google Shape;3212;p69"/>
            <p:cNvGrpSpPr/>
            <p:nvPr/>
          </p:nvGrpSpPr>
          <p:grpSpPr>
            <a:xfrm>
              <a:off x="6669657" y="3716715"/>
              <a:ext cx="466768" cy="464314"/>
              <a:chOff x="3139766" y="765669"/>
              <a:chExt cx="886380" cy="881888"/>
            </a:xfrm>
          </p:grpSpPr>
          <p:grpSp>
            <p:nvGrpSpPr>
              <p:cNvPr id="3213" name="Google Shape;3213;p69"/>
              <p:cNvGrpSpPr/>
              <p:nvPr/>
            </p:nvGrpSpPr>
            <p:grpSpPr>
              <a:xfrm>
                <a:off x="3139766" y="765669"/>
                <a:ext cx="886380" cy="881888"/>
                <a:chOff x="3139766" y="765669"/>
                <a:chExt cx="886380" cy="881888"/>
              </a:xfrm>
            </p:grpSpPr>
            <p:sp>
              <p:nvSpPr>
                <p:cNvPr id="3214" name="Google Shape;3214;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3" name="Google Shape;3223;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7" name="Google Shape;3227;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69"/>
          <p:cNvGrpSpPr/>
          <p:nvPr/>
        </p:nvGrpSpPr>
        <p:grpSpPr>
          <a:xfrm>
            <a:off x="7679978" y="3065079"/>
            <a:ext cx="104231" cy="320340"/>
            <a:chOff x="7564426" y="3224343"/>
            <a:chExt cx="119985" cy="368801"/>
          </a:xfrm>
        </p:grpSpPr>
        <p:sp>
          <p:nvSpPr>
            <p:cNvPr id="3229" name="Google Shape;3229;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69"/>
          <p:cNvGrpSpPr/>
          <p:nvPr/>
        </p:nvGrpSpPr>
        <p:grpSpPr>
          <a:xfrm>
            <a:off x="7379466" y="3059180"/>
            <a:ext cx="189489" cy="332132"/>
            <a:chOff x="8370831" y="3202002"/>
            <a:chExt cx="218129" cy="382376"/>
          </a:xfrm>
        </p:grpSpPr>
        <p:sp>
          <p:nvSpPr>
            <p:cNvPr id="3232" name="Google Shape;3232;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69"/>
          <p:cNvGrpSpPr/>
          <p:nvPr/>
        </p:nvGrpSpPr>
        <p:grpSpPr>
          <a:xfrm>
            <a:off x="8102855" y="3470312"/>
            <a:ext cx="309429" cy="267000"/>
            <a:chOff x="6742064" y="3750480"/>
            <a:chExt cx="399315" cy="344560"/>
          </a:xfrm>
        </p:grpSpPr>
        <p:sp>
          <p:nvSpPr>
            <p:cNvPr id="3235" name="Google Shape;3235;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7" name="Google Shape;3237;p69"/>
          <p:cNvGrpSpPr/>
          <p:nvPr/>
        </p:nvGrpSpPr>
        <p:grpSpPr>
          <a:xfrm>
            <a:off x="7641874" y="3821360"/>
            <a:ext cx="180437" cy="281608"/>
            <a:chOff x="7248525" y="3739696"/>
            <a:chExt cx="230531" cy="359790"/>
          </a:xfrm>
        </p:grpSpPr>
        <p:sp>
          <p:nvSpPr>
            <p:cNvPr id="3238" name="Google Shape;3238;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0" name="Google Shape;3240;p69"/>
          <p:cNvGrpSpPr/>
          <p:nvPr/>
        </p:nvGrpSpPr>
        <p:grpSpPr>
          <a:xfrm>
            <a:off x="7887794" y="3464584"/>
            <a:ext cx="162896" cy="278710"/>
            <a:chOff x="7601242" y="3729267"/>
            <a:chExt cx="222566" cy="380803"/>
          </a:xfrm>
        </p:grpSpPr>
        <p:sp>
          <p:nvSpPr>
            <p:cNvPr id="3241" name="Google Shape;3241;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3" name="Google Shape;3243;p6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4" name="Google Shape;3244;p69"/>
          <p:cNvGrpSpPr/>
          <p:nvPr/>
        </p:nvGrpSpPr>
        <p:grpSpPr>
          <a:xfrm>
            <a:off x="7377439" y="3465724"/>
            <a:ext cx="193543" cy="275990"/>
            <a:chOff x="8304647" y="3738687"/>
            <a:chExt cx="225076" cy="320956"/>
          </a:xfrm>
        </p:grpSpPr>
        <p:sp>
          <p:nvSpPr>
            <p:cNvPr id="3245" name="Google Shape;3245;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8" name="Google Shape;3248;p69"/>
          <p:cNvGrpSpPr/>
          <p:nvPr/>
        </p:nvGrpSpPr>
        <p:grpSpPr>
          <a:xfrm>
            <a:off x="7649932" y="3465724"/>
            <a:ext cx="178492" cy="275990"/>
            <a:chOff x="8615101" y="3738687"/>
            <a:chExt cx="207573" cy="320956"/>
          </a:xfrm>
        </p:grpSpPr>
        <p:sp>
          <p:nvSpPr>
            <p:cNvPr id="3249" name="Google Shape;3249;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6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3" name="Google Shape;3253;p69"/>
          <p:cNvGrpSpPr/>
          <p:nvPr/>
        </p:nvGrpSpPr>
        <p:grpSpPr>
          <a:xfrm>
            <a:off x="7875463" y="3868385"/>
            <a:ext cx="187557" cy="187557"/>
            <a:chOff x="8565775" y="671075"/>
            <a:chExt cx="441000" cy="441000"/>
          </a:xfrm>
        </p:grpSpPr>
        <p:sp>
          <p:nvSpPr>
            <p:cNvPr id="3254" name="Google Shape;3254;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6" name="Google Shape;3256;p6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69"/>
          <p:cNvGrpSpPr/>
          <p:nvPr/>
        </p:nvGrpSpPr>
        <p:grpSpPr>
          <a:xfrm>
            <a:off x="6029935" y="2940910"/>
            <a:ext cx="587865" cy="517731"/>
            <a:chOff x="6000718" y="3070557"/>
            <a:chExt cx="587865" cy="517731"/>
          </a:xfrm>
        </p:grpSpPr>
        <p:sp>
          <p:nvSpPr>
            <p:cNvPr id="3259" name="Google Shape;3259;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9" name="Google Shape;3269;p69"/>
          <p:cNvGrpSpPr/>
          <p:nvPr/>
        </p:nvGrpSpPr>
        <p:grpSpPr>
          <a:xfrm>
            <a:off x="6044740" y="3584570"/>
            <a:ext cx="557665" cy="516387"/>
            <a:chOff x="6015523" y="3714217"/>
            <a:chExt cx="557665" cy="516387"/>
          </a:xfrm>
        </p:grpSpPr>
        <p:grpSp>
          <p:nvGrpSpPr>
            <p:cNvPr id="3270" name="Google Shape;3270;p69"/>
            <p:cNvGrpSpPr/>
            <p:nvPr/>
          </p:nvGrpSpPr>
          <p:grpSpPr>
            <a:xfrm>
              <a:off x="6036094" y="3716980"/>
              <a:ext cx="529822" cy="510480"/>
              <a:chOff x="3148311" y="-545634"/>
              <a:chExt cx="1006118" cy="969572"/>
            </a:xfrm>
          </p:grpSpPr>
          <p:sp>
            <p:nvSpPr>
              <p:cNvPr id="3271" name="Google Shape;3271;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1" name="Google Shape;3281;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69"/>
          <p:cNvGrpSpPr/>
          <p:nvPr/>
        </p:nvGrpSpPr>
        <p:grpSpPr>
          <a:xfrm>
            <a:off x="6673522" y="2943981"/>
            <a:ext cx="576302" cy="511871"/>
            <a:chOff x="6644304" y="3073628"/>
            <a:chExt cx="576302" cy="511871"/>
          </a:xfrm>
        </p:grpSpPr>
        <p:grpSp>
          <p:nvGrpSpPr>
            <p:cNvPr id="3283" name="Google Shape;3283;p69"/>
            <p:cNvGrpSpPr/>
            <p:nvPr/>
          </p:nvGrpSpPr>
          <p:grpSpPr>
            <a:xfrm>
              <a:off x="6712169" y="3073651"/>
              <a:ext cx="481611" cy="506713"/>
              <a:chOff x="1833536" y="-546641"/>
              <a:chExt cx="914567" cy="962419"/>
            </a:xfrm>
          </p:grpSpPr>
          <p:grpSp>
            <p:nvGrpSpPr>
              <p:cNvPr id="3284" name="Google Shape;3284;p69"/>
              <p:cNvGrpSpPr/>
              <p:nvPr/>
            </p:nvGrpSpPr>
            <p:grpSpPr>
              <a:xfrm>
                <a:off x="1833536" y="-524249"/>
                <a:ext cx="914567" cy="940027"/>
                <a:chOff x="1833536" y="-524249"/>
                <a:chExt cx="914567" cy="940027"/>
              </a:xfrm>
            </p:grpSpPr>
            <p:sp>
              <p:nvSpPr>
                <p:cNvPr id="3285" name="Google Shape;3285;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0" name="Google Shape;3290;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69"/>
          <p:cNvGrpSpPr/>
          <p:nvPr/>
        </p:nvGrpSpPr>
        <p:grpSpPr>
          <a:xfrm>
            <a:off x="5938558" y="1033351"/>
            <a:ext cx="2435960" cy="1297725"/>
            <a:chOff x="233350" y="949250"/>
            <a:chExt cx="7137300" cy="3802300"/>
          </a:xfrm>
        </p:grpSpPr>
        <p:sp>
          <p:nvSpPr>
            <p:cNvPr id="3296" name="Google Shape;3296;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69"/>
          <p:cNvGrpSpPr/>
          <p:nvPr/>
        </p:nvGrpSpPr>
        <p:grpSpPr>
          <a:xfrm>
            <a:off x="731715" y="995041"/>
            <a:ext cx="2665073" cy="1317140"/>
            <a:chOff x="793334" y="1192826"/>
            <a:chExt cx="2665073" cy="1317140"/>
          </a:xfrm>
        </p:grpSpPr>
        <p:sp>
          <p:nvSpPr>
            <p:cNvPr id="3348" name="Google Shape;3348;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9"/>
          <p:cNvGrpSpPr/>
          <p:nvPr/>
        </p:nvGrpSpPr>
        <p:grpSpPr>
          <a:xfrm>
            <a:off x="3450485" y="919691"/>
            <a:ext cx="2310381" cy="1488888"/>
            <a:chOff x="229225" y="549050"/>
            <a:chExt cx="7161750" cy="4615275"/>
          </a:xfrm>
        </p:grpSpPr>
        <p:sp>
          <p:nvSpPr>
            <p:cNvPr id="7316" name="Google Shape;7316;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9"/>
          <p:cNvGrpSpPr/>
          <p:nvPr/>
        </p:nvGrpSpPr>
        <p:grpSpPr>
          <a:xfrm>
            <a:off x="3548403" y="2849588"/>
            <a:ext cx="2310282" cy="1374222"/>
            <a:chOff x="238125" y="732525"/>
            <a:chExt cx="7130500" cy="4241425"/>
          </a:xfrm>
        </p:grpSpPr>
        <p:sp>
          <p:nvSpPr>
            <p:cNvPr id="7434" name="Google Shape;7434;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84927CD9-DDCD-D865-CE18-01C944F04983}"/>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885D3D1D-430B-D26D-54DB-3BDB535E4830}"/>
              </a:ext>
            </a:extLst>
          </p:cNvPr>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Oswald" pitchFamily="2" charset="0"/>
              </a:rPr>
              <a:t>Những khó khăn và thuận lợi</a:t>
            </a:r>
            <a:endParaRPr b="1" dirty="0">
              <a:latin typeface="Oswald" pitchFamily="2" charset="0"/>
            </a:endParaRPr>
          </a:p>
        </p:txBody>
      </p:sp>
      <p:sp>
        <p:nvSpPr>
          <p:cNvPr id="660" name="Google Shape;660;p53">
            <a:extLst>
              <a:ext uri="{FF2B5EF4-FFF2-40B4-BE49-F238E27FC236}">
                <a16:creationId xmlns:a16="http://schemas.microsoft.com/office/drawing/2014/main" id="{4B5C7325-DB15-42A7-D5C0-357A218BABEF}"/>
              </a:ext>
            </a:extLst>
          </p:cNvPr>
          <p:cNvSpPr txBox="1"/>
          <p:nvPr/>
        </p:nvSpPr>
        <p:spPr>
          <a:xfrm>
            <a:off x="722376" y="2006674"/>
            <a:ext cx="5925700" cy="1746175"/>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chemeClr val="dk1"/>
                </a:solidFill>
                <a:latin typeface="Hanken Grotesk"/>
                <a:ea typeface="Hanken Grotesk"/>
                <a:cs typeface="Hanken Grotesk"/>
                <a:sym typeface="Hanken Grotesk"/>
              </a:rPr>
              <a:t>Thuận</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lợi</a:t>
            </a:r>
            <a:endParaRPr lang="en-US" dirty="0">
              <a:solidFill>
                <a:schemeClr val="dk1"/>
              </a:solidFill>
              <a:latin typeface="Hanken Grotesk"/>
              <a:ea typeface="Hanken Grotesk"/>
              <a:cs typeface="Hanken Grotesk"/>
              <a:sym typeface="Hanken Grotesk"/>
            </a:endParaRPr>
          </a:p>
          <a:p>
            <a:pPr lvl="0" algn="l" rtl="0">
              <a:lnSpc>
                <a:spcPct val="115000"/>
              </a:lnSpc>
              <a:spcBef>
                <a:spcPts val="0"/>
              </a:spcBef>
              <a:spcAft>
                <a:spcPts val="0"/>
              </a:spcAft>
            </a:pPr>
            <a:r>
              <a:rPr lang="en-US" dirty="0" err="1">
                <a:solidFill>
                  <a:schemeClr val="dk1"/>
                </a:solidFill>
                <a:latin typeface="Hanken Grotesk"/>
                <a:ea typeface="Hanken Grotesk"/>
                <a:cs typeface="Hanken Grotesk"/>
                <a:sym typeface="Hanken Grotesk"/>
              </a:rPr>
              <a:t>Đa</a:t>
            </a:r>
            <a:r>
              <a:rPr lang="en-US" dirty="0">
                <a:solidFill>
                  <a:schemeClr val="dk1"/>
                </a:solidFill>
                <a:latin typeface="Hanken Grotesk"/>
                <a:ea typeface="Hanken Grotesk"/>
                <a:cs typeface="Hanken Grotesk"/>
                <a:sym typeface="Hanken Grotesk"/>
              </a:rPr>
              <a:t>̃ có </a:t>
            </a:r>
            <a:r>
              <a:rPr lang="en-US" dirty="0" err="1">
                <a:solidFill>
                  <a:schemeClr val="dk1"/>
                </a:solidFill>
                <a:latin typeface="Hanken Grotesk"/>
                <a:ea typeface="Hanken Grotesk"/>
                <a:cs typeface="Hanken Grotesk"/>
                <a:sym typeface="Hanken Grotesk"/>
              </a:rPr>
              <a:t>nhiều</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lời</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giải</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trước</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đây</a:t>
            </a:r>
            <a:endParaRPr lang="en-US" dirty="0">
              <a:solidFill>
                <a:schemeClr val="dk1"/>
              </a:solidFill>
              <a:latin typeface="Hanken Grotesk"/>
              <a:ea typeface="Hanken Grotesk"/>
              <a:cs typeface="Hanken Grotesk"/>
              <a:sym typeface="Hanken Grotesk"/>
            </a:endParaRPr>
          </a:p>
          <a:p>
            <a:pPr lvl="0" algn="l" rtl="0">
              <a:lnSpc>
                <a:spcPct val="115000"/>
              </a:lnSpc>
              <a:spcBef>
                <a:spcPts val="0"/>
              </a:spcBef>
              <a:spcAft>
                <a:spcPts val="0"/>
              </a:spcAft>
            </a:pPr>
            <a:r>
              <a:rPr lang="en-US" dirty="0" err="1">
                <a:solidFill>
                  <a:schemeClr val="dk1"/>
                </a:solidFill>
                <a:latin typeface="Hanken Grotesk"/>
                <a:ea typeface="Hanken Grotesk"/>
                <a:cs typeface="Hanken Grotesk"/>
                <a:sym typeface="Hanken Grotesk"/>
              </a:rPr>
              <a:t>Đa</a:t>
            </a:r>
            <a:r>
              <a:rPr lang="en-US" dirty="0">
                <a:solidFill>
                  <a:schemeClr val="dk1"/>
                </a:solidFill>
                <a:latin typeface="Hanken Grotesk"/>
                <a:ea typeface="Hanken Grotesk"/>
                <a:cs typeface="Hanken Grotesk"/>
                <a:sym typeface="Hanken Grotesk"/>
              </a:rPr>
              <a:t>̃ có </a:t>
            </a:r>
            <a:r>
              <a:rPr lang="en-US" dirty="0" err="1">
                <a:solidFill>
                  <a:schemeClr val="dk1"/>
                </a:solidFill>
                <a:latin typeface="Hanken Grotesk"/>
                <a:ea typeface="Hanken Grotesk"/>
                <a:cs typeface="Hanken Grotesk"/>
                <a:sym typeface="Hanken Grotesk"/>
              </a:rPr>
              <a:t>dư</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liệu</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được</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thu</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thập</a:t>
            </a:r>
            <a:endParaRPr lang="en-US" dirty="0">
              <a:solidFill>
                <a:schemeClr val="dk1"/>
              </a:solidFill>
              <a:latin typeface="Hanken Grotesk"/>
              <a:ea typeface="Hanken Grotesk"/>
              <a:cs typeface="Hanken Grotesk"/>
              <a:sym typeface="Hanken Grotesk"/>
            </a:endParaRPr>
          </a:p>
          <a:p>
            <a:pPr lvl="0" algn="l" rtl="0">
              <a:lnSpc>
                <a:spcPct val="115000"/>
              </a:lnSpc>
              <a:spcBef>
                <a:spcPts val="0"/>
              </a:spcBef>
              <a:spcAft>
                <a:spcPts val="0"/>
              </a:spcAft>
            </a:pPr>
            <a:r>
              <a:rPr lang="en-US" dirty="0">
                <a:solidFill>
                  <a:schemeClr val="dk1"/>
                </a:solidFill>
                <a:latin typeface="Hanken Grotesk"/>
                <a:ea typeface="Hanken Grotesk"/>
                <a:cs typeface="Hanken Grotesk"/>
                <a:sym typeface="Hanken Grotesk"/>
              </a:rPr>
              <a:t>Khó </a:t>
            </a:r>
            <a:r>
              <a:rPr lang="en-US" dirty="0" err="1">
                <a:solidFill>
                  <a:schemeClr val="dk1"/>
                </a:solidFill>
                <a:latin typeface="Hanken Grotesk"/>
                <a:ea typeface="Hanken Grotesk"/>
                <a:cs typeface="Hanken Grotesk"/>
                <a:sym typeface="Hanken Grotesk"/>
              </a:rPr>
              <a:t>khăn</a:t>
            </a:r>
            <a:br>
              <a:rPr lang="en-US" dirty="0">
                <a:solidFill>
                  <a:schemeClr val="dk1"/>
                </a:solidFill>
                <a:latin typeface="Hanken Grotesk"/>
                <a:ea typeface="Hanken Grotesk"/>
                <a:cs typeface="Hanken Grotesk"/>
                <a:sym typeface="Hanken Grotesk"/>
              </a:rPr>
            </a:br>
            <a:r>
              <a:rPr lang="en-US" dirty="0" err="1">
                <a:solidFill>
                  <a:schemeClr val="dk1"/>
                </a:solidFill>
                <a:latin typeface="Hanken Grotesk"/>
                <a:ea typeface="Hanken Grotesk"/>
                <a:cs typeface="Hanken Grotesk"/>
                <a:sym typeface="Hanken Grotesk"/>
              </a:rPr>
              <a:t>Âm</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thanh</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thu</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thập</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luôn</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tồn</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tại</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nhiễu</a:t>
            </a:r>
            <a:endParaRPr lang="en-US" dirty="0">
              <a:solidFill>
                <a:schemeClr val="dk1"/>
              </a:solidFill>
              <a:latin typeface="Hanken Grotesk"/>
              <a:ea typeface="Hanken Grotesk"/>
              <a:cs typeface="Hanken Grotesk"/>
              <a:sym typeface="Hanken Grotesk"/>
            </a:endParaRPr>
          </a:p>
          <a:p>
            <a:pPr lvl="0" algn="l" rtl="0">
              <a:lnSpc>
                <a:spcPct val="115000"/>
              </a:lnSpc>
              <a:spcBef>
                <a:spcPts val="0"/>
              </a:spcBef>
              <a:spcAft>
                <a:spcPts val="0"/>
              </a:spcAft>
            </a:pPr>
            <a:r>
              <a:rPr lang="en-US" dirty="0">
                <a:solidFill>
                  <a:schemeClr val="dk1"/>
                </a:solidFill>
                <a:latin typeface="Hanken Grotesk"/>
                <a:ea typeface="Hanken Grotesk"/>
                <a:cs typeface="Hanken Grotesk"/>
                <a:sym typeface="Hanken Grotesk"/>
              </a:rPr>
              <a:t>Công </a:t>
            </a:r>
            <a:r>
              <a:rPr lang="en-US" dirty="0" err="1">
                <a:solidFill>
                  <a:schemeClr val="dk1"/>
                </a:solidFill>
                <a:latin typeface="Hanken Grotesk"/>
                <a:ea typeface="Hanken Grotesk"/>
                <a:cs typeface="Hanken Grotesk"/>
                <a:sym typeface="Hanken Grotesk"/>
              </a:rPr>
              <a:t>nghê</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tổng</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hợp</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âm</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thanh</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gia</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mạo</a:t>
            </a:r>
            <a:r>
              <a:rPr lang="en-US" dirty="0">
                <a:solidFill>
                  <a:schemeClr val="dk1"/>
                </a:solidFill>
                <a:latin typeface="Hanken Grotesk"/>
                <a:ea typeface="Hanken Grotesk"/>
                <a:cs typeface="Hanken Grotesk"/>
                <a:sym typeface="Hanken Grotesk"/>
              </a:rPr>
              <a:t> có </a:t>
            </a:r>
            <a:r>
              <a:rPr lang="en-US" dirty="0" err="1">
                <a:solidFill>
                  <a:schemeClr val="dk1"/>
                </a:solidFill>
                <a:latin typeface="Hanken Grotesk"/>
                <a:ea typeface="Hanken Grotesk"/>
                <a:cs typeface="Hanken Grotesk"/>
                <a:sym typeface="Hanken Grotesk"/>
              </a:rPr>
              <a:t>thê</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thay</a:t>
            </a:r>
            <a:r>
              <a:rPr lang="en-US" dirty="0">
                <a:solidFill>
                  <a:schemeClr val="dk1"/>
                </a:solidFill>
                <a:latin typeface="Hanken Grotesk"/>
                <a:ea typeface="Hanken Grotesk"/>
                <a:cs typeface="Hanken Grotesk"/>
                <a:sym typeface="Hanken Grotesk"/>
              </a:rPr>
              <a:t> </a:t>
            </a:r>
            <a:r>
              <a:rPr lang="en-US" dirty="0" err="1">
                <a:solidFill>
                  <a:schemeClr val="dk1"/>
                </a:solidFill>
                <a:latin typeface="Hanken Grotesk"/>
                <a:ea typeface="Hanken Grotesk"/>
                <a:cs typeface="Hanken Grotesk"/>
                <a:sym typeface="Hanken Grotesk"/>
              </a:rPr>
              <a:t>đổi</a:t>
            </a:r>
            <a:endParaRPr lang="en-US" dirty="0">
              <a:solidFill>
                <a:schemeClr val="dk1"/>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15977056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551"/>
        <p:cNvGrpSpPr/>
        <p:nvPr/>
      </p:nvGrpSpPr>
      <p:grpSpPr>
        <a:xfrm>
          <a:off x="0" y="0"/>
          <a:ext cx="0" cy="0"/>
          <a:chOff x="0" y="0"/>
          <a:chExt cx="0" cy="0"/>
        </a:xfrm>
      </p:grpSpPr>
      <p:grpSp>
        <p:nvGrpSpPr>
          <p:cNvPr id="7552" name="Google Shape;7552;p70"/>
          <p:cNvGrpSpPr/>
          <p:nvPr/>
        </p:nvGrpSpPr>
        <p:grpSpPr>
          <a:xfrm>
            <a:off x="2100560" y="3398663"/>
            <a:ext cx="1102891" cy="760337"/>
            <a:chOff x="4967783" y="2151471"/>
            <a:chExt cx="3920692" cy="2702940"/>
          </a:xfrm>
        </p:grpSpPr>
        <p:grpSp>
          <p:nvGrpSpPr>
            <p:cNvPr id="7553" name="Google Shape;7553;p70"/>
            <p:cNvGrpSpPr/>
            <p:nvPr/>
          </p:nvGrpSpPr>
          <p:grpSpPr>
            <a:xfrm>
              <a:off x="5045709" y="2252109"/>
              <a:ext cx="3761071" cy="2501708"/>
              <a:chOff x="2691784" y="1805334"/>
              <a:chExt cx="3761071" cy="2501708"/>
            </a:xfrm>
          </p:grpSpPr>
          <p:sp>
            <p:nvSpPr>
              <p:cNvPr id="7554" name="Google Shape;7554;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0"/>
            <p:cNvGrpSpPr/>
            <p:nvPr/>
          </p:nvGrpSpPr>
          <p:grpSpPr>
            <a:xfrm>
              <a:off x="4967783" y="2151471"/>
              <a:ext cx="3920692" cy="2702940"/>
              <a:chOff x="2613858" y="1704696"/>
              <a:chExt cx="3920692" cy="2702940"/>
            </a:xfrm>
          </p:grpSpPr>
          <p:sp>
            <p:nvSpPr>
              <p:cNvPr id="7562" name="Google Shape;7562;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7" name="Google Shape;7567;p70"/>
          <p:cNvGrpSpPr/>
          <p:nvPr/>
        </p:nvGrpSpPr>
        <p:grpSpPr>
          <a:xfrm>
            <a:off x="3504468" y="1286940"/>
            <a:ext cx="1561911" cy="708580"/>
            <a:chOff x="3530532" y="1496185"/>
            <a:chExt cx="1561911" cy="708580"/>
          </a:xfrm>
        </p:grpSpPr>
        <p:grpSp>
          <p:nvGrpSpPr>
            <p:cNvPr id="7568" name="Google Shape;7568;p70"/>
            <p:cNvGrpSpPr/>
            <p:nvPr/>
          </p:nvGrpSpPr>
          <p:grpSpPr>
            <a:xfrm>
              <a:off x="3720318" y="1857562"/>
              <a:ext cx="1372125" cy="54"/>
              <a:chOff x="3720318" y="1857562"/>
              <a:chExt cx="1372125" cy="54"/>
            </a:xfrm>
          </p:grpSpPr>
          <p:cxnSp>
            <p:nvCxnSpPr>
              <p:cNvPr id="7569" name="Google Shape;7569;p70"/>
              <p:cNvCxnSpPr>
                <a:endCxn id="757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1" name="Google Shape;7571;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2" name="Google Shape;7572;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3" name="Google Shape;7573;p70"/>
              <p:cNvCxnSpPr>
                <a:stCxn id="757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574" name="Google Shape;7574;p70"/>
            <p:cNvGrpSpPr/>
            <p:nvPr/>
          </p:nvGrpSpPr>
          <p:grpSpPr>
            <a:xfrm>
              <a:off x="3567462" y="1496185"/>
              <a:ext cx="286587" cy="272914"/>
              <a:chOff x="3567462" y="1496185"/>
              <a:chExt cx="286587" cy="272914"/>
            </a:xfrm>
          </p:grpSpPr>
          <p:cxnSp>
            <p:nvCxnSpPr>
              <p:cNvPr id="7575" name="Google Shape;7575;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76" name="Google Shape;7576;p70"/>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7" name="Google Shape;7577;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70"/>
            <p:cNvGrpSpPr/>
            <p:nvPr/>
          </p:nvGrpSpPr>
          <p:grpSpPr>
            <a:xfrm>
              <a:off x="3929014" y="1960574"/>
              <a:ext cx="286587" cy="242378"/>
              <a:chOff x="3929014" y="1960574"/>
              <a:chExt cx="286587" cy="242378"/>
            </a:xfrm>
          </p:grpSpPr>
          <p:cxnSp>
            <p:nvCxnSpPr>
              <p:cNvPr id="7580" name="Google Shape;7580;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581" name="Google Shape;7581;p70"/>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0"/>
            <p:cNvGrpSpPr/>
            <p:nvPr/>
          </p:nvGrpSpPr>
          <p:grpSpPr>
            <a:xfrm>
              <a:off x="4290828" y="1496185"/>
              <a:ext cx="286587" cy="272914"/>
              <a:chOff x="4290828" y="1496185"/>
              <a:chExt cx="286587" cy="272914"/>
            </a:xfrm>
          </p:grpSpPr>
          <p:cxnSp>
            <p:nvCxnSpPr>
              <p:cNvPr id="7583" name="Google Shape;7583;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84" name="Google Shape;7584;p70"/>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70"/>
            <p:cNvGrpSpPr/>
            <p:nvPr/>
          </p:nvGrpSpPr>
          <p:grpSpPr>
            <a:xfrm>
              <a:off x="4657726" y="1959674"/>
              <a:ext cx="286500" cy="245092"/>
              <a:chOff x="4657726" y="1959674"/>
              <a:chExt cx="286500" cy="245092"/>
            </a:xfrm>
          </p:grpSpPr>
          <p:cxnSp>
            <p:nvCxnSpPr>
              <p:cNvPr id="7587" name="Google Shape;7587;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588" name="Google Shape;7588;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70"/>
          <p:cNvGrpSpPr/>
          <p:nvPr/>
        </p:nvGrpSpPr>
        <p:grpSpPr>
          <a:xfrm>
            <a:off x="3486488" y="2149036"/>
            <a:ext cx="1597045" cy="378522"/>
            <a:chOff x="3512551" y="2358282"/>
            <a:chExt cx="1597045" cy="378522"/>
          </a:xfrm>
        </p:grpSpPr>
        <p:grpSp>
          <p:nvGrpSpPr>
            <p:cNvPr id="7590" name="Google Shape;7590;p70"/>
            <p:cNvGrpSpPr/>
            <p:nvPr/>
          </p:nvGrpSpPr>
          <p:grpSpPr>
            <a:xfrm>
              <a:off x="3738198" y="2553002"/>
              <a:ext cx="1145834" cy="117"/>
              <a:chOff x="3738198" y="2553002"/>
              <a:chExt cx="1145834" cy="117"/>
            </a:xfrm>
          </p:grpSpPr>
          <p:cxnSp>
            <p:nvCxnSpPr>
              <p:cNvPr id="7591" name="Google Shape;7591;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2" name="Google Shape;7592;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3" name="Google Shape;7593;p70"/>
              <p:cNvCxnSpPr>
                <a:stCxn id="7594" idx="6"/>
                <a:endCxn id="759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596" name="Google Shape;7596;p70"/>
            <p:cNvGrpSpPr/>
            <p:nvPr/>
          </p:nvGrpSpPr>
          <p:grpSpPr>
            <a:xfrm>
              <a:off x="3969644" y="2440153"/>
              <a:ext cx="225853" cy="296651"/>
              <a:chOff x="3969644" y="2440153"/>
              <a:chExt cx="225853" cy="296651"/>
            </a:xfrm>
          </p:grpSpPr>
          <p:cxnSp>
            <p:nvCxnSpPr>
              <p:cNvPr id="7597" name="Google Shape;7597;p70"/>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595" name="Google Shape;7595;p70"/>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0"/>
            <p:cNvGrpSpPr/>
            <p:nvPr/>
          </p:nvGrpSpPr>
          <p:grpSpPr>
            <a:xfrm>
              <a:off x="4426818" y="2358282"/>
              <a:ext cx="225613" cy="307569"/>
              <a:chOff x="4426818" y="2358282"/>
              <a:chExt cx="225613" cy="307569"/>
            </a:xfrm>
          </p:grpSpPr>
          <p:cxnSp>
            <p:nvCxnSpPr>
              <p:cNvPr id="7600" name="Google Shape;7600;p70"/>
              <p:cNvCxnSpPr>
                <a:stCxn id="7601"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02" name="Google Shape;7602;p70"/>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0"/>
            <p:cNvGrpSpPr/>
            <p:nvPr/>
          </p:nvGrpSpPr>
          <p:grpSpPr>
            <a:xfrm>
              <a:off x="4883984" y="2440153"/>
              <a:ext cx="225613" cy="296486"/>
              <a:chOff x="4883984" y="2440153"/>
              <a:chExt cx="225613" cy="296486"/>
            </a:xfrm>
          </p:grpSpPr>
          <p:cxnSp>
            <p:nvCxnSpPr>
              <p:cNvPr id="7604" name="Google Shape;7604;p70"/>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605" name="Google Shape;7605;p70"/>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0"/>
            <p:cNvGrpSpPr/>
            <p:nvPr/>
          </p:nvGrpSpPr>
          <p:grpSpPr>
            <a:xfrm>
              <a:off x="3512551" y="2358356"/>
              <a:ext cx="225647" cy="307629"/>
              <a:chOff x="2182679" y="2005014"/>
              <a:chExt cx="792300" cy="1080158"/>
            </a:xfrm>
          </p:grpSpPr>
          <p:cxnSp>
            <p:nvCxnSpPr>
              <p:cNvPr id="7608" name="Google Shape;7608;p70"/>
              <p:cNvCxnSpPr>
                <a:stCxn id="760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594" name="Google Shape;7594;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10" name="Google Shape;7610;p70"/>
          <p:cNvGrpSpPr/>
          <p:nvPr/>
        </p:nvGrpSpPr>
        <p:grpSpPr>
          <a:xfrm>
            <a:off x="6846570" y="972834"/>
            <a:ext cx="1559809" cy="722610"/>
            <a:chOff x="634175" y="2986275"/>
            <a:chExt cx="3147949" cy="1458344"/>
          </a:xfrm>
        </p:grpSpPr>
        <p:cxnSp>
          <p:nvCxnSpPr>
            <p:cNvPr id="7611" name="Google Shape;7611;p70"/>
            <p:cNvCxnSpPr>
              <a:stCxn id="7612" idx="4"/>
              <a:endCxn id="761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614" name="Google Shape;7614;p70"/>
            <p:cNvCxnSpPr>
              <a:stCxn id="7613" idx="0"/>
              <a:endCxn id="761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6" name="Google Shape;7616;p70"/>
            <p:cNvCxnSpPr>
              <a:stCxn id="7615" idx="4"/>
              <a:endCxn id="761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8" name="Google Shape;7618;p70"/>
            <p:cNvCxnSpPr>
              <a:stCxn id="7617" idx="0"/>
              <a:endCxn id="761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619" name="Google Shape;7619;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5" name="Google Shape;7615;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2" name="Google Shape;7612;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7" name="Google Shape;7617;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3" name="Google Shape;7613;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20" name="Google Shape;7620;p70"/>
          <p:cNvGrpSpPr/>
          <p:nvPr/>
        </p:nvGrpSpPr>
        <p:grpSpPr>
          <a:xfrm>
            <a:off x="3500360" y="2682741"/>
            <a:ext cx="1570719" cy="294123"/>
            <a:chOff x="998425" y="1182125"/>
            <a:chExt cx="1065400" cy="199500"/>
          </a:xfrm>
        </p:grpSpPr>
        <p:sp>
          <p:nvSpPr>
            <p:cNvPr id="7621" name="Google Shape;7621;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70"/>
          <p:cNvGrpSpPr/>
          <p:nvPr/>
        </p:nvGrpSpPr>
        <p:grpSpPr>
          <a:xfrm>
            <a:off x="6843616" y="1800228"/>
            <a:ext cx="1565716" cy="366729"/>
            <a:chOff x="1247650" y="2075423"/>
            <a:chExt cx="6648477" cy="1557238"/>
          </a:xfrm>
        </p:grpSpPr>
        <p:sp>
          <p:nvSpPr>
            <p:cNvPr id="7627" name="Google Shape;7627;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70"/>
          <p:cNvGrpSpPr/>
          <p:nvPr/>
        </p:nvGrpSpPr>
        <p:grpSpPr>
          <a:xfrm>
            <a:off x="6827928" y="2948932"/>
            <a:ext cx="1597092" cy="663663"/>
            <a:chOff x="6796238" y="3158184"/>
            <a:chExt cx="1630351" cy="677483"/>
          </a:xfrm>
        </p:grpSpPr>
        <p:cxnSp>
          <p:nvCxnSpPr>
            <p:cNvPr id="7634" name="Google Shape;7634;p70"/>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5" name="Google Shape;7635;p70"/>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6" name="Google Shape;7636;p70"/>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637" name="Google Shape;7637;p70"/>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638" name="Google Shape;7638;p70"/>
            <p:cNvGrpSpPr/>
            <p:nvPr/>
          </p:nvGrpSpPr>
          <p:grpSpPr>
            <a:xfrm>
              <a:off x="6796238" y="3311904"/>
              <a:ext cx="1630351" cy="377711"/>
              <a:chOff x="6796238" y="3311904"/>
              <a:chExt cx="1630351" cy="377711"/>
            </a:xfrm>
          </p:grpSpPr>
          <p:sp>
            <p:nvSpPr>
              <p:cNvPr id="7639" name="Google Shape;7639;p70"/>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2" name="Google Shape;7642;p70"/>
          <p:cNvGrpSpPr/>
          <p:nvPr/>
        </p:nvGrpSpPr>
        <p:grpSpPr>
          <a:xfrm>
            <a:off x="5349066" y="970435"/>
            <a:ext cx="1368606" cy="1593805"/>
            <a:chOff x="1839112" y="2209163"/>
            <a:chExt cx="1918159" cy="2233784"/>
          </a:xfrm>
        </p:grpSpPr>
        <p:sp>
          <p:nvSpPr>
            <p:cNvPr id="7643" name="Google Shape;7643;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46" name="Google Shape;7646;p70"/>
            <p:cNvCxnSpPr>
              <a:stCxn id="7643" idx="6"/>
              <a:endCxn id="764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47" name="Google Shape;7647;p70"/>
            <p:cNvCxnSpPr>
              <a:stCxn id="7644" idx="4"/>
              <a:endCxn id="764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49" name="Google Shape;7649;p70"/>
            <p:cNvCxnSpPr>
              <a:stCxn id="7648" idx="6"/>
              <a:endCxn id="764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50" name="Google Shape;7650;p70"/>
            <p:cNvCxnSpPr>
              <a:stCxn id="7645" idx="4"/>
              <a:endCxn id="765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48" name="Google Shape;7648;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3" name="Google Shape;7653;p70"/>
            <p:cNvCxnSpPr>
              <a:endCxn id="765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54" name="Google Shape;7654;p70"/>
          <p:cNvGrpSpPr/>
          <p:nvPr/>
        </p:nvGrpSpPr>
        <p:grpSpPr>
          <a:xfrm>
            <a:off x="3481439" y="976671"/>
            <a:ext cx="1637968" cy="154942"/>
            <a:chOff x="238125" y="2506075"/>
            <a:chExt cx="7115411" cy="673075"/>
          </a:xfrm>
        </p:grpSpPr>
        <p:sp>
          <p:nvSpPr>
            <p:cNvPr id="7655" name="Google Shape;7655;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0"/>
          <p:cNvGrpSpPr/>
          <p:nvPr/>
        </p:nvGrpSpPr>
        <p:grpSpPr>
          <a:xfrm>
            <a:off x="720124" y="1298269"/>
            <a:ext cx="2476762" cy="91743"/>
            <a:chOff x="1464850" y="436376"/>
            <a:chExt cx="6001362" cy="222300"/>
          </a:xfrm>
        </p:grpSpPr>
        <p:sp>
          <p:nvSpPr>
            <p:cNvPr id="7661" name="Google Shape;7661;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6" name="Google Shape;7666;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7" name="Google Shape;7667;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8" name="Google Shape;7668;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9" name="Google Shape;7669;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670" name="Google Shape;7670;p70"/>
          <p:cNvGrpSpPr/>
          <p:nvPr/>
        </p:nvGrpSpPr>
        <p:grpSpPr>
          <a:xfrm>
            <a:off x="706391" y="2533734"/>
            <a:ext cx="1452862" cy="651872"/>
            <a:chOff x="803162" y="2667727"/>
            <a:chExt cx="1412054" cy="633562"/>
          </a:xfrm>
        </p:grpSpPr>
        <p:cxnSp>
          <p:nvCxnSpPr>
            <p:cNvPr id="7671" name="Google Shape;7671;p70"/>
            <p:cNvCxnSpPr>
              <a:stCxn id="7672" idx="2"/>
              <a:endCxn id="7673"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4" name="Google Shape;7674;p70"/>
            <p:cNvCxnSpPr>
              <a:stCxn id="7675" idx="0"/>
              <a:endCxn id="7672"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6" name="Google Shape;7676;p70"/>
            <p:cNvCxnSpPr>
              <a:stCxn id="7675" idx="2"/>
              <a:endCxn id="7677"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8" name="Google Shape;7678;p70"/>
            <p:cNvCxnSpPr>
              <a:stCxn id="7679" idx="0"/>
              <a:endCxn id="7675"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0" name="Google Shape;7680;p70"/>
            <p:cNvCxnSpPr>
              <a:stCxn id="7673" idx="2"/>
              <a:endCxn id="7681"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2" name="Google Shape;7682;p70"/>
            <p:cNvCxnSpPr>
              <a:stCxn id="7683" idx="0"/>
              <a:endCxn id="7673"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679" name="Google Shape;7679;p70"/>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7" name="Google Shape;7677;p70"/>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3" name="Google Shape;7683;p70"/>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1" name="Google Shape;7681;p70"/>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3" name="Google Shape;7673;p70"/>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5" name="Google Shape;7675;p70"/>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2" name="Google Shape;7672;p70"/>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84" name="Google Shape;7684;p70"/>
          <p:cNvGrpSpPr/>
          <p:nvPr/>
        </p:nvGrpSpPr>
        <p:grpSpPr>
          <a:xfrm>
            <a:off x="706383" y="969273"/>
            <a:ext cx="2518423" cy="209218"/>
            <a:chOff x="803154" y="1111966"/>
            <a:chExt cx="2447684" cy="203341"/>
          </a:xfrm>
        </p:grpSpPr>
        <p:grpSp>
          <p:nvGrpSpPr>
            <p:cNvPr id="7685" name="Google Shape;7685;p70"/>
            <p:cNvGrpSpPr/>
            <p:nvPr/>
          </p:nvGrpSpPr>
          <p:grpSpPr>
            <a:xfrm>
              <a:off x="1958180" y="1111966"/>
              <a:ext cx="588019" cy="121396"/>
              <a:chOff x="4808316" y="2800065"/>
              <a:chExt cx="1999386" cy="412910"/>
            </a:xfrm>
          </p:grpSpPr>
          <p:sp>
            <p:nvSpPr>
              <p:cNvPr id="7686" name="Google Shape;7686;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7" name="Google Shape;7687;p70"/>
              <p:cNvGrpSpPr/>
              <p:nvPr/>
            </p:nvGrpSpPr>
            <p:grpSpPr>
              <a:xfrm>
                <a:off x="4808316" y="2800065"/>
                <a:ext cx="92400" cy="411825"/>
                <a:chOff x="845575" y="2563700"/>
                <a:chExt cx="92400" cy="411825"/>
              </a:xfrm>
            </p:grpSpPr>
            <p:cxnSp>
              <p:nvCxnSpPr>
                <p:cNvPr id="7688" name="Google Shape;7688;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89" name="Google Shape;7689;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690" name="Google Shape;7690;p70"/>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7691" name="Google Shape;7691;p70"/>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2" name="Google Shape;7692;p70"/>
            <p:cNvGrpSpPr/>
            <p:nvPr/>
          </p:nvGrpSpPr>
          <p:grpSpPr>
            <a:xfrm>
              <a:off x="803154" y="1112063"/>
              <a:ext cx="591111" cy="121410"/>
              <a:chOff x="803154" y="1112063"/>
              <a:chExt cx="591111" cy="121410"/>
            </a:xfrm>
          </p:grpSpPr>
          <p:grpSp>
            <p:nvGrpSpPr>
              <p:cNvPr id="7693" name="Google Shape;7693;p70"/>
              <p:cNvGrpSpPr/>
              <p:nvPr/>
            </p:nvGrpSpPr>
            <p:grpSpPr>
              <a:xfrm>
                <a:off x="803154" y="1112063"/>
                <a:ext cx="27174" cy="121091"/>
                <a:chOff x="845575" y="2563700"/>
                <a:chExt cx="92400" cy="411825"/>
              </a:xfrm>
            </p:grpSpPr>
            <p:cxnSp>
              <p:nvCxnSpPr>
                <p:cNvPr id="7694" name="Google Shape;7694;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95" name="Google Shape;7695;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6" name="Google Shape;7696;p70"/>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0"/>
            <p:cNvGrpSpPr/>
            <p:nvPr/>
          </p:nvGrpSpPr>
          <p:grpSpPr>
            <a:xfrm>
              <a:off x="1381934" y="1194217"/>
              <a:ext cx="588259" cy="121091"/>
              <a:chOff x="1381934" y="1194217"/>
              <a:chExt cx="588259" cy="121091"/>
            </a:xfrm>
          </p:grpSpPr>
          <p:grpSp>
            <p:nvGrpSpPr>
              <p:cNvPr id="7698" name="Google Shape;7698;p70"/>
              <p:cNvGrpSpPr/>
              <p:nvPr/>
            </p:nvGrpSpPr>
            <p:grpSpPr>
              <a:xfrm rot="10800000">
                <a:off x="1381934" y="1194217"/>
                <a:ext cx="27174" cy="121091"/>
                <a:chOff x="2070100" y="2563700"/>
                <a:chExt cx="92400" cy="411825"/>
              </a:xfrm>
            </p:grpSpPr>
            <p:cxnSp>
              <p:nvCxnSpPr>
                <p:cNvPr id="7699" name="Google Shape;7699;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0" name="Google Shape;7700;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1" name="Google Shape;7701;p70"/>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70"/>
            <p:cNvGrpSpPr/>
            <p:nvPr/>
          </p:nvGrpSpPr>
          <p:grpSpPr>
            <a:xfrm>
              <a:off x="2532104" y="1194217"/>
              <a:ext cx="704905" cy="121091"/>
              <a:chOff x="2532104" y="1194217"/>
              <a:chExt cx="704905" cy="121091"/>
            </a:xfrm>
          </p:grpSpPr>
          <p:grpSp>
            <p:nvGrpSpPr>
              <p:cNvPr id="7703" name="Google Shape;7703;p70"/>
              <p:cNvGrpSpPr/>
              <p:nvPr/>
            </p:nvGrpSpPr>
            <p:grpSpPr>
              <a:xfrm rot="10800000">
                <a:off x="2532104" y="1194217"/>
                <a:ext cx="27174" cy="121091"/>
                <a:chOff x="2070100" y="2563700"/>
                <a:chExt cx="92400" cy="411825"/>
              </a:xfrm>
            </p:grpSpPr>
            <p:cxnSp>
              <p:nvCxnSpPr>
                <p:cNvPr id="7704" name="Google Shape;7704;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5" name="Google Shape;7705;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6" name="Google Shape;7706;p70"/>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7" name="Google Shape;7707;p70"/>
          <p:cNvGrpSpPr/>
          <p:nvPr/>
        </p:nvGrpSpPr>
        <p:grpSpPr>
          <a:xfrm>
            <a:off x="3499403" y="3665904"/>
            <a:ext cx="1567778" cy="491677"/>
            <a:chOff x="5194708" y="3484366"/>
            <a:chExt cx="3148148" cy="987304"/>
          </a:xfrm>
        </p:grpSpPr>
        <p:grpSp>
          <p:nvGrpSpPr>
            <p:cNvPr id="7708" name="Google Shape;7708;p70"/>
            <p:cNvGrpSpPr/>
            <p:nvPr/>
          </p:nvGrpSpPr>
          <p:grpSpPr>
            <a:xfrm>
              <a:off x="7531521" y="3484366"/>
              <a:ext cx="811335" cy="987304"/>
              <a:chOff x="3379425" y="1617275"/>
              <a:chExt cx="1090650" cy="1327200"/>
            </a:xfrm>
          </p:grpSpPr>
          <p:sp>
            <p:nvSpPr>
              <p:cNvPr id="7709" name="Google Shape;7709;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0"/>
            <p:cNvGrpSpPr/>
            <p:nvPr/>
          </p:nvGrpSpPr>
          <p:grpSpPr>
            <a:xfrm>
              <a:off x="6752546" y="3484366"/>
              <a:ext cx="811428" cy="987304"/>
              <a:chOff x="2332275" y="1617275"/>
              <a:chExt cx="1090775" cy="1327200"/>
            </a:xfrm>
          </p:grpSpPr>
          <p:sp>
            <p:nvSpPr>
              <p:cNvPr id="7713" name="Google Shape;7713;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0"/>
            <p:cNvGrpSpPr/>
            <p:nvPr/>
          </p:nvGrpSpPr>
          <p:grpSpPr>
            <a:xfrm>
              <a:off x="5973664" y="3484366"/>
              <a:ext cx="811335" cy="987304"/>
              <a:chOff x="1285250" y="1617275"/>
              <a:chExt cx="1090650" cy="1327200"/>
            </a:xfrm>
          </p:grpSpPr>
          <p:sp>
            <p:nvSpPr>
              <p:cNvPr id="7717" name="Google Shape;7717;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0"/>
            <p:cNvGrpSpPr/>
            <p:nvPr/>
          </p:nvGrpSpPr>
          <p:grpSpPr>
            <a:xfrm>
              <a:off x="5194708" y="3484366"/>
              <a:ext cx="811409" cy="987304"/>
              <a:chOff x="238125" y="1617275"/>
              <a:chExt cx="1090750" cy="1327200"/>
            </a:xfrm>
          </p:grpSpPr>
          <p:sp>
            <p:nvSpPr>
              <p:cNvPr id="7721" name="Google Shape;7721;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4" name="Google Shape;7724;p70"/>
          <p:cNvGrpSpPr/>
          <p:nvPr/>
        </p:nvGrpSpPr>
        <p:grpSpPr>
          <a:xfrm>
            <a:off x="3460012" y="3146315"/>
            <a:ext cx="1616964" cy="346256"/>
            <a:chOff x="1808063" y="4294338"/>
            <a:chExt cx="3370782" cy="721817"/>
          </a:xfrm>
        </p:grpSpPr>
        <p:sp>
          <p:nvSpPr>
            <p:cNvPr id="7725" name="Google Shape;7725;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0"/>
          <p:cNvGrpSpPr/>
          <p:nvPr/>
        </p:nvGrpSpPr>
        <p:grpSpPr>
          <a:xfrm>
            <a:off x="738224" y="3432344"/>
            <a:ext cx="1295882" cy="646587"/>
            <a:chOff x="834100" y="3642869"/>
            <a:chExt cx="1259483" cy="628426"/>
          </a:xfrm>
        </p:grpSpPr>
        <p:sp>
          <p:nvSpPr>
            <p:cNvPr id="7736" name="Google Shape;7736;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1" name="Google Shape;7761;p70"/>
            <p:cNvGrpSpPr/>
            <p:nvPr/>
          </p:nvGrpSpPr>
          <p:grpSpPr>
            <a:xfrm>
              <a:off x="1360364" y="3847835"/>
              <a:ext cx="208119" cy="224359"/>
              <a:chOff x="1360769" y="3847100"/>
              <a:chExt cx="208119" cy="224359"/>
            </a:xfrm>
          </p:grpSpPr>
          <p:sp>
            <p:nvSpPr>
              <p:cNvPr id="7762" name="Google Shape;7762;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2" name="Google Shape;7782;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0"/>
          <p:cNvGrpSpPr/>
          <p:nvPr/>
        </p:nvGrpSpPr>
        <p:grpSpPr>
          <a:xfrm rot="5400000">
            <a:off x="5951337" y="3228841"/>
            <a:ext cx="164064" cy="1414916"/>
            <a:chOff x="4428249" y="1369375"/>
            <a:chExt cx="36905" cy="429569"/>
          </a:xfrm>
        </p:grpSpPr>
        <p:sp>
          <p:nvSpPr>
            <p:cNvPr id="7797" name="Google Shape;7797;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70"/>
          <p:cNvGrpSpPr/>
          <p:nvPr/>
        </p:nvGrpSpPr>
        <p:grpSpPr>
          <a:xfrm rot="10800000" flipH="1">
            <a:off x="5323766" y="2817385"/>
            <a:ext cx="1419207" cy="24808"/>
            <a:chOff x="219558" y="4738465"/>
            <a:chExt cx="5852400" cy="102300"/>
          </a:xfrm>
        </p:grpSpPr>
        <p:cxnSp>
          <p:nvCxnSpPr>
            <p:cNvPr id="7830" name="Google Shape;7830;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831" name="Google Shape;7831;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0"/>
          <p:cNvGrpSpPr/>
          <p:nvPr/>
        </p:nvGrpSpPr>
        <p:grpSpPr>
          <a:xfrm>
            <a:off x="5335084" y="3190448"/>
            <a:ext cx="1396570" cy="385016"/>
            <a:chOff x="5286284" y="2966544"/>
            <a:chExt cx="1396570" cy="385016"/>
          </a:xfrm>
        </p:grpSpPr>
        <p:cxnSp>
          <p:nvCxnSpPr>
            <p:cNvPr id="7837" name="Google Shape;7837;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838" name="Google Shape;7838;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839" name="Google Shape;7839;p70"/>
            <p:cNvGrpSpPr/>
            <p:nvPr/>
          </p:nvGrpSpPr>
          <p:grpSpPr>
            <a:xfrm>
              <a:off x="5287688" y="3173364"/>
              <a:ext cx="1395166" cy="74015"/>
              <a:chOff x="5287688" y="3173364"/>
              <a:chExt cx="1395166" cy="74015"/>
            </a:xfrm>
          </p:grpSpPr>
          <p:cxnSp>
            <p:nvCxnSpPr>
              <p:cNvPr id="7840" name="Google Shape;7840;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841" name="Google Shape;7841;p70"/>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7842" name="Google Shape;7842;p70"/>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3" name="Google Shape;7843;p70"/>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4" name="Google Shape;7844;p70"/>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5" name="Google Shape;7845;p70"/>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6" name="Google Shape;7846;p70"/>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7" name="Google Shape;7847;p70"/>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7848" name="Google Shape;7848;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49" name="Google Shape;7849;p70"/>
          <p:cNvGrpSpPr/>
          <p:nvPr/>
        </p:nvGrpSpPr>
        <p:grpSpPr>
          <a:xfrm>
            <a:off x="2021150" y="1609224"/>
            <a:ext cx="1182276" cy="662027"/>
            <a:chOff x="2029517" y="1732295"/>
            <a:chExt cx="1149068" cy="643432"/>
          </a:xfrm>
        </p:grpSpPr>
        <p:grpSp>
          <p:nvGrpSpPr>
            <p:cNvPr id="7850" name="Google Shape;7850;p70"/>
            <p:cNvGrpSpPr/>
            <p:nvPr/>
          </p:nvGrpSpPr>
          <p:grpSpPr>
            <a:xfrm>
              <a:off x="2708660" y="1746937"/>
              <a:ext cx="455427" cy="244429"/>
              <a:chOff x="2700693" y="1746937"/>
              <a:chExt cx="455427" cy="244429"/>
            </a:xfrm>
          </p:grpSpPr>
          <p:grpSp>
            <p:nvGrpSpPr>
              <p:cNvPr id="7851" name="Google Shape;7851;p70"/>
              <p:cNvGrpSpPr/>
              <p:nvPr/>
            </p:nvGrpSpPr>
            <p:grpSpPr>
              <a:xfrm>
                <a:off x="2905682" y="1782817"/>
                <a:ext cx="250438" cy="208549"/>
                <a:chOff x="2905682" y="1782817"/>
                <a:chExt cx="250438" cy="208549"/>
              </a:xfrm>
            </p:grpSpPr>
            <p:cxnSp>
              <p:nvCxnSpPr>
                <p:cNvPr id="7852" name="Google Shape;7852;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3" name="Google Shape;7853;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0"/>
              <p:cNvGrpSpPr/>
              <p:nvPr/>
            </p:nvGrpSpPr>
            <p:grpSpPr>
              <a:xfrm>
                <a:off x="2700693" y="1746937"/>
                <a:ext cx="449967" cy="72374"/>
                <a:chOff x="2700693" y="1746937"/>
                <a:chExt cx="449967" cy="72374"/>
              </a:xfrm>
            </p:grpSpPr>
            <p:cxnSp>
              <p:nvCxnSpPr>
                <p:cNvPr id="7855" name="Google Shape;7855;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6" name="Google Shape;7856;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7" name="Google Shape;7857;p70"/>
            <p:cNvGrpSpPr/>
            <p:nvPr/>
          </p:nvGrpSpPr>
          <p:grpSpPr>
            <a:xfrm>
              <a:off x="2029517" y="1732295"/>
              <a:ext cx="1149068" cy="643432"/>
              <a:chOff x="2029517" y="1732295"/>
              <a:chExt cx="1149068" cy="643432"/>
            </a:xfrm>
          </p:grpSpPr>
          <p:grpSp>
            <p:nvGrpSpPr>
              <p:cNvPr id="7858" name="Google Shape;7858;p70"/>
              <p:cNvGrpSpPr/>
              <p:nvPr/>
            </p:nvGrpSpPr>
            <p:grpSpPr>
              <a:xfrm>
                <a:off x="2703618" y="2103152"/>
                <a:ext cx="474966" cy="260017"/>
                <a:chOff x="2703618" y="2103152"/>
                <a:chExt cx="474966" cy="260017"/>
              </a:xfrm>
            </p:grpSpPr>
            <p:grpSp>
              <p:nvGrpSpPr>
                <p:cNvPr id="7859" name="Google Shape;7859;p70"/>
                <p:cNvGrpSpPr/>
                <p:nvPr/>
              </p:nvGrpSpPr>
              <p:grpSpPr>
                <a:xfrm>
                  <a:off x="2703618" y="2290640"/>
                  <a:ext cx="450291" cy="72529"/>
                  <a:chOff x="2703618" y="2290640"/>
                  <a:chExt cx="450291" cy="72529"/>
                </a:xfrm>
              </p:grpSpPr>
              <p:cxnSp>
                <p:nvCxnSpPr>
                  <p:cNvPr id="7860" name="Google Shape;7860;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1" name="Google Shape;7861;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0"/>
                <p:cNvGrpSpPr/>
                <p:nvPr/>
              </p:nvGrpSpPr>
              <p:grpSpPr>
                <a:xfrm>
                  <a:off x="2908607" y="2103152"/>
                  <a:ext cx="269977" cy="223538"/>
                  <a:chOff x="2908607" y="2103152"/>
                  <a:chExt cx="269977" cy="223538"/>
                </a:xfrm>
              </p:grpSpPr>
              <p:cxnSp>
                <p:nvCxnSpPr>
                  <p:cNvPr id="7863" name="Google Shape;7863;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4" name="Google Shape;7864;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5" name="Google Shape;7865;p70"/>
              <p:cNvGrpSpPr/>
              <p:nvPr/>
            </p:nvGrpSpPr>
            <p:grpSpPr>
              <a:xfrm>
                <a:off x="2029517" y="1732295"/>
                <a:ext cx="685827" cy="643432"/>
                <a:chOff x="2029517" y="1732295"/>
                <a:chExt cx="685827" cy="643432"/>
              </a:xfrm>
            </p:grpSpPr>
            <p:sp>
              <p:nvSpPr>
                <p:cNvPr id="7866" name="Google Shape;7866;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70"/>
                <p:cNvGrpSpPr/>
                <p:nvPr/>
              </p:nvGrpSpPr>
              <p:grpSpPr>
                <a:xfrm>
                  <a:off x="2158948" y="1732295"/>
                  <a:ext cx="556396" cy="333108"/>
                  <a:chOff x="2158948" y="1732295"/>
                  <a:chExt cx="556396" cy="333108"/>
                </a:xfrm>
              </p:grpSpPr>
              <p:cxnSp>
                <p:nvCxnSpPr>
                  <p:cNvPr id="7868" name="Google Shape;7868;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69" name="Google Shape;7869;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0"/>
                <p:cNvGrpSpPr/>
                <p:nvPr/>
              </p:nvGrpSpPr>
              <p:grpSpPr>
                <a:xfrm>
                  <a:off x="2159908" y="2065057"/>
                  <a:ext cx="550884" cy="310670"/>
                  <a:chOff x="2159908" y="2065057"/>
                  <a:chExt cx="550884" cy="310670"/>
                </a:xfrm>
              </p:grpSpPr>
              <p:cxnSp>
                <p:nvCxnSpPr>
                  <p:cNvPr id="7871" name="Google Shape;7871;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72" name="Google Shape;7872;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73" name="Google Shape;7873;p70"/>
          <p:cNvGrpSpPr/>
          <p:nvPr/>
        </p:nvGrpSpPr>
        <p:grpSpPr>
          <a:xfrm>
            <a:off x="706399" y="1556837"/>
            <a:ext cx="962651" cy="810058"/>
            <a:chOff x="732462" y="1766083"/>
            <a:chExt cx="962651" cy="810058"/>
          </a:xfrm>
        </p:grpSpPr>
        <p:grpSp>
          <p:nvGrpSpPr>
            <p:cNvPr id="7874" name="Google Shape;7874;p70"/>
            <p:cNvGrpSpPr/>
            <p:nvPr/>
          </p:nvGrpSpPr>
          <p:grpSpPr>
            <a:xfrm>
              <a:off x="732462" y="1908333"/>
              <a:ext cx="339364" cy="524749"/>
              <a:chOff x="844912" y="1819635"/>
              <a:chExt cx="329831" cy="510010"/>
            </a:xfrm>
          </p:grpSpPr>
          <p:sp>
            <p:nvSpPr>
              <p:cNvPr id="7875" name="Google Shape;7875;p70"/>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0"/>
            <p:cNvGrpSpPr/>
            <p:nvPr/>
          </p:nvGrpSpPr>
          <p:grpSpPr>
            <a:xfrm>
              <a:off x="1184858" y="2256650"/>
              <a:ext cx="510255" cy="319491"/>
              <a:chOff x="1284601" y="2158168"/>
              <a:chExt cx="495923" cy="310517"/>
            </a:xfrm>
          </p:grpSpPr>
          <p:sp>
            <p:nvSpPr>
              <p:cNvPr id="7882" name="Google Shape;7882;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3" name="Google Shape;7883;p70"/>
              <p:cNvGrpSpPr/>
              <p:nvPr/>
            </p:nvGrpSpPr>
            <p:grpSpPr>
              <a:xfrm>
                <a:off x="1507666" y="2158168"/>
                <a:ext cx="272858" cy="310517"/>
                <a:chOff x="1507666" y="2158168"/>
                <a:chExt cx="272858" cy="310517"/>
              </a:xfrm>
            </p:grpSpPr>
            <p:grpSp>
              <p:nvGrpSpPr>
                <p:cNvPr id="7884" name="Google Shape;7884;p70"/>
                <p:cNvGrpSpPr/>
                <p:nvPr/>
              </p:nvGrpSpPr>
              <p:grpSpPr>
                <a:xfrm>
                  <a:off x="1507666" y="2176104"/>
                  <a:ext cx="166390" cy="273143"/>
                  <a:chOff x="1507666" y="2176104"/>
                  <a:chExt cx="166390" cy="273143"/>
                </a:xfrm>
              </p:grpSpPr>
              <p:sp>
                <p:nvSpPr>
                  <p:cNvPr id="7885" name="Google Shape;7885;p70"/>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2" name="Google Shape;7892;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4" name="Google Shape;7894;p70"/>
            <p:cNvGrpSpPr/>
            <p:nvPr/>
          </p:nvGrpSpPr>
          <p:grpSpPr>
            <a:xfrm>
              <a:off x="1184858" y="1766083"/>
              <a:ext cx="510255" cy="319491"/>
              <a:chOff x="1284601" y="1681380"/>
              <a:chExt cx="495923" cy="310517"/>
            </a:xfrm>
          </p:grpSpPr>
          <p:sp>
            <p:nvSpPr>
              <p:cNvPr id="7895" name="Google Shape;7895;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6" name="Google Shape;7896;p70"/>
              <p:cNvGrpSpPr/>
              <p:nvPr/>
            </p:nvGrpSpPr>
            <p:grpSpPr>
              <a:xfrm>
                <a:off x="1507666" y="1681380"/>
                <a:ext cx="272858" cy="310517"/>
                <a:chOff x="1507666" y="1681380"/>
                <a:chExt cx="272858" cy="310517"/>
              </a:xfrm>
            </p:grpSpPr>
            <p:grpSp>
              <p:nvGrpSpPr>
                <p:cNvPr id="7897" name="Google Shape;7897;p70"/>
                <p:cNvGrpSpPr/>
                <p:nvPr/>
              </p:nvGrpSpPr>
              <p:grpSpPr>
                <a:xfrm>
                  <a:off x="1507666" y="1700120"/>
                  <a:ext cx="166390" cy="272978"/>
                  <a:chOff x="1507666" y="1700120"/>
                  <a:chExt cx="166390" cy="272978"/>
                </a:xfrm>
              </p:grpSpPr>
              <p:sp>
                <p:nvSpPr>
                  <p:cNvPr id="7898" name="Google Shape;7898;p70"/>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07" name="Google Shape;7907;p70"/>
          <p:cNvGrpSpPr/>
          <p:nvPr/>
        </p:nvGrpSpPr>
        <p:grpSpPr>
          <a:xfrm>
            <a:off x="6815339" y="2324267"/>
            <a:ext cx="1622269" cy="552443"/>
            <a:chOff x="6894650" y="2574740"/>
            <a:chExt cx="1445100" cy="492111"/>
          </a:xfrm>
        </p:grpSpPr>
        <p:sp>
          <p:nvSpPr>
            <p:cNvPr id="7908" name="Google Shape;7908;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3" name="Google Shape;7913;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14" name="Google Shape;7914;p70"/>
          <p:cNvGrpSpPr/>
          <p:nvPr/>
        </p:nvGrpSpPr>
        <p:grpSpPr>
          <a:xfrm>
            <a:off x="6834859" y="3698386"/>
            <a:ext cx="1583229" cy="475842"/>
            <a:chOff x="6953899" y="3907783"/>
            <a:chExt cx="1377320" cy="475842"/>
          </a:xfrm>
        </p:grpSpPr>
        <p:cxnSp>
          <p:nvCxnSpPr>
            <p:cNvPr id="7915" name="Google Shape;7915;p70"/>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6" name="Google Shape;7916;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17" name="Google Shape;7917;p70"/>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8" name="Google Shape;7918;p70"/>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7919" name="Google Shape;7919;p70"/>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7920" name="Google Shape;7920;p70"/>
          <p:cNvGrpSpPr/>
          <p:nvPr/>
        </p:nvGrpSpPr>
        <p:grpSpPr>
          <a:xfrm>
            <a:off x="2338470" y="2459668"/>
            <a:ext cx="836286" cy="824529"/>
            <a:chOff x="2389399" y="2595741"/>
            <a:chExt cx="812796" cy="801369"/>
          </a:xfrm>
        </p:grpSpPr>
        <p:grpSp>
          <p:nvGrpSpPr>
            <p:cNvPr id="7921" name="Google Shape;7921;p70"/>
            <p:cNvGrpSpPr/>
            <p:nvPr/>
          </p:nvGrpSpPr>
          <p:grpSpPr>
            <a:xfrm>
              <a:off x="2492145" y="2881565"/>
              <a:ext cx="607243" cy="229690"/>
              <a:chOff x="2492145" y="2881565"/>
              <a:chExt cx="607243" cy="229690"/>
            </a:xfrm>
          </p:grpSpPr>
          <p:sp>
            <p:nvSpPr>
              <p:cNvPr id="7922" name="Google Shape;7922;p70"/>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0"/>
            <p:cNvGrpSpPr/>
            <p:nvPr/>
          </p:nvGrpSpPr>
          <p:grpSpPr>
            <a:xfrm>
              <a:off x="2389399" y="2595741"/>
              <a:ext cx="812737" cy="296821"/>
              <a:chOff x="2389399" y="2595741"/>
              <a:chExt cx="812737" cy="296821"/>
            </a:xfrm>
          </p:grpSpPr>
          <p:grpSp>
            <p:nvGrpSpPr>
              <p:cNvPr id="7926" name="Google Shape;7926;p70"/>
              <p:cNvGrpSpPr/>
              <p:nvPr/>
            </p:nvGrpSpPr>
            <p:grpSpPr>
              <a:xfrm>
                <a:off x="2389399" y="2595741"/>
                <a:ext cx="363634" cy="296821"/>
                <a:chOff x="2389399" y="2595741"/>
                <a:chExt cx="363634" cy="296821"/>
              </a:xfrm>
            </p:grpSpPr>
            <p:grpSp>
              <p:nvGrpSpPr>
                <p:cNvPr id="7927" name="Google Shape;7927;p70"/>
                <p:cNvGrpSpPr/>
                <p:nvPr/>
              </p:nvGrpSpPr>
              <p:grpSpPr>
                <a:xfrm>
                  <a:off x="2493852" y="2794333"/>
                  <a:ext cx="259181" cy="98228"/>
                  <a:chOff x="2493852" y="2794333"/>
                  <a:chExt cx="259181" cy="98228"/>
                </a:xfrm>
              </p:grpSpPr>
              <p:sp>
                <p:nvSpPr>
                  <p:cNvPr id="7928" name="Google Shape;7928;p70"/>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0"/>
                <p:cNvGrpSpPr/>
                <p:nvPr/>
              </p:nvGrpSpPr>
              <p:grpSpPr>
                <a:xfrm>
                  <a:off x="2389399" y="2595741"/>
                  <a:ext cx="224284" cy="182006"/>
                  <a:chOff x="2389399" y="2595741"/>
                  <a:chExt cx="224284" cy="182006"/>
                </a:xfrm>
              </p:grpSpPr>
              <p:sp>
                <p:nvSpPr>
                  <p:cNvPr id="7932" name="Google Shape;7932;p70"/>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4" name="Google Shape;7934;p70"/>
              <p:cNvGrpSpPr/>
              <p:nvPr/>
            </p:nvGrpSpPr>
            <p:grpSpPr>
              <a:xfrm>
                <a:off x="2683630" y="2595741"/>
                <a:ext cx="224274" cy="296821"/>
                <a:chOff x="2683630" y="2595741"/>
                <a:chExt cx="224274" cy="296821"/>
              </a:xfrm>
            </p:grpSpPr>
            <p:grpSp>
              <p:nvGrpSpPr>
                <p:cNvPr id="7935" name="Google Shape;7935;p70"/>
                <p:cNvGrpSpPr/>
                <p:nvPr/>
              </p:nvGrpSpPr>
              <p:grpSpPr>
                <a:xfrm>
                  <a:off x="2788083" y="2794333"/>
                  <a:ext cx="15352" cy="98228"/>
                  <a:chOff x="2788083" y="2794333"/>
                  <a:chExt cx="15352" cy="98228"/>
                </a:xfrm>
              </p:grpSpPr>
              <p:sp>
                <p:nvSpPr>
                  <p:cNvPr id="7936" name="Google Shape;7936;p70"/>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0"/>
                <p:cNvGrpSpPr/>
                <p:nvPr/>
              </p:nvGrpSpPr>
              <p:grpSpPr>
                <a:xfrm>
                  <a:off x="2683630" y="2595741"/>
                  <a:ext cx="224274" cy="182006"/>
                  <a:chOff x="2683630" y="2595741"/>
                  <a:chExt cx="224274" cy="182006"/>
                </a:xfrm>
              </p:grpSpPr>
              <p:sp>
                <p:nvSpPr>
                  <p:cNvPr id="7940" name="Google Shape;7940;p70"/>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70"/>
              <p:cNvGrpSpPr/>
              <p:nvPr/>
            </p:nvGrpSpPr>
            <p:grpSpPr>
              <a:xfrm>
                <a:off x="2838475" y="2595741"/>
                <a:ext cx="363660" cy="296821"/>
                <a:chOff x="2838475" y="2595741"/>
                <a:chExt cx="363660" cy="296821"/>
              </a:xfrm>
            </p:grpSpPr>
            <p:grpSp>
              <p:nvGrpSpPr>
                <p:cNvPr id="7943" name="Google Shape;7943;p70"/>
                <p:cNvGrpSpPr/>
                <p:nvPr/>
              </p:nvGrpSpPr>
              <p:grpSpPr>
                <a:xfrm>
                  <a:off x="2838475" y="2794333"/>
                  <a:ext cx="259181" cy="98228"/>
                  <a:chOff x="2838475" y="2794333"/>
                  <a:chExt cx="259181" cy="98228"/>
                </a:xfrm>
              </p:grpSpPr>
              <p:sp>
                <p:nvSpPr>
                  <p:cNvPr id="7944" name="Google Shape;7944;p70"/>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0"/>
                <p:cNvGrpSpPr/>
                <p:nvPr/>
              </p:nvGrpSpPr>
              <p:grpSpPr>
                <a:xfrm>
                  <a:off x="2977852" y="2595741"/>
                  <a:ext cx="224284" cy="182006"/>
                  <a:chOff x="2977852" y="2595741"/>
                  <a:chExt cx="224284" cy="182006"/>
                </a:xfrm>
              </p:grpSpPr>
              <p:sp>
                <p:nvSpPr>
                  <p:cNvPr id="7948" name="Google Shape;7948;p70"/>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50" name="Google Shape;7950;p70"/>
            <p:cNvGrpSpPr/>
            <p:nvPr/>
          </p:nvGrpSpPr>
          <p:grpSpPr>
            <a:xfrm>
              <a:off x="2389399" y="3100241"/>
              <a:ext cx="812796" cy="296869"/>
              <a:chOff x="2389399" y="3100241"/>
              <a:chExt cx="812796" cy="296869"/>
            </a:xfrm>
          </p:grpSpPr>
          <p:grpSp>
            <p:nvGrpSpPr>
              <p:cNvPr id="7951" name="Google Shape;7951;p70"/>
              <p:cNvGrpSpPr/>
              <p:nvPr/>
            </p:nvGrpSpPr>
            <p:grpSpPr>
              <a:xfrm>
                <a:off x="2683630" y="3100241"/>
                <a:ext cx="224334" cy="296869"/>
                <a:chOff x="2683630" y="3100241"/>
                <a:chExt cx="224334" cy="296869"/>
              </a:xfrm>
            </p:grpSpPr>
            <p:grpSp>
              <p:nvGrpSpPr>
                <p:cNvPr id="7952" name="Google Shape;7952;p70"/>
                <p:cNvGrpSpPr/>
                <p:nvPr/>
              </p:nvGrpSpPr>
              <p:grpSpPr>
                <a:xfrm>
                  <a:off x="2788083" y="3100241"/>
                  <a:ext cx="15356" cy="98237"/>
                  <a:chOff x="2788083" y="3100241"/>
                  <a:chExt cx="15356" cy="98237"/>
                </a:xfrm>
              </p:grpSpPr>
              <p:sp>
                <p:nvSpPr>
                  <p:cNvPr id="7953" name="Google Shape;7953;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0"/>
                <p:cNvGrpSpPr/>
                <p:nvPr/>
              </p:nvGrpSpPr>
              <p:grpSpPr>
                <a:xfrm>
                  <a:off x="2683630" y="3215065"/>
                  <a:ext cx="224334" cy="182045"/>
                  <a:chOff x="2683630" y="3215065"/>
                  <a:chExt cx="224334" cy="182045"/>
                </a:xfrm>
              </p:grpSpPr>
              <p:sp>
                <p:nvSpPr>
                  <p:cNvPr id="7957" name="Google Shape;7957;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9" name="Google Shape;7959;p70"/>
              <p:cNvGrpSpPr/>
              <p:nvPr/>
            </p:nvGrpSpPr>
            <p:grpSpPr>
              <a:xfrm>
                <a:off x="2389399" y="3100241"/>
                <a:ext cx="363638" cy="296869"/>
                <a:chOff x="2389399" y="3100241"/>
                <a:chExt cx="363638" cy="296869"/>
              </a:xfrm>
            </p:grpSpPr>
            <p:grpSp>
              <p:nvGrpSpPr>
                <p:cNvPr id="7960" name="Google Shape;7960;p70"/>
                <p:cNvGrpSpPr/>
                <p:nvPr/>
              </p:nvGrpSpPr>
              <p:grpSpPr>
                <a:xfrm>
                  <a:off x="2493852" y="3100241"/>
                  <a:ext cx="259185" cy="98237"/>
                  <a:chOff x="2493852" y="3100241"/>
                  <a:chExt cx="259185" cy="98237"/>
                </a:xfrm>
              </p:grpSpPr>
              <p:sp>
                <p:nvSpPr>
                  <p:cNvPr id="7961" name="Google Shape;7961;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70"/>
                <p:cNvGrpSpPr/>
                <p:nvPr/>
              </p:nvGrpSpPr>
              <p:grpSpPr>
                <a:xfrm>
                  <a:off x="2389399" y="3215065"/>
                  <a:ext cx="224343" cy="182045"/>
                  <a:chOff x="2389399" y="3215065"/>
                  <a:chExt cx="224343" cy="182045"/>
                </a:xfrm>
              </p:grpSpPr>
              <p:sp>
                <p:nvSpPr>
                  <p:cNvPr id="7965" name="Google Shape;7965;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7" name="Google Shape;7967;p70"/>
              <p:cNvGrpSpPr/>
              <p:nvPr/>
            </p:nvGrpSpPr>
            <p:grpSpPr>
              <a:xfrm>
                <a:off x="2838475" y="3100241"/>
                <a:ext cx="363719" cy="296869"/>
                <a:chOff x="2838475" y="3100241"/>
                <a:chExt cx="363719" cy="296869"/>
              </a:xfrm>
            </p:grpSpPr>
            <p:grpSp>
              <p:nvGrpSpPr>
                <p:cNvPr id="7968" name="Google Shape;7968;p70"/>
                <p:cNvGrpSpPr/>
                <p:nvPr/>
              </p:nvGrpSpPr>
              <p:grpSpPr>
                <a:xfrm>
                  <a:off x="2838475" y="3100241"/>
                  <a:ext cx="259185" cy="98237"/>
                  <a:chOff x="2838475" y="3100241"/>
                  <a:chExt cx="259185" cy="98237"/>
                </a:xfrm>
              </p:grpSpPr>
              <p:sp>
                <p:nvSpPr>
                  <p:cNvPr id="7969" name="Google Shape;7969;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0"/>
                <p:cNvGrpSpPr/>
                <p:nvPr/>
              </p:nvGrpSpPr>
              <p:grpSpPr>
                <a:xfrm>
                  <a:off x="2977852" y="3215065"/>
                  <a:ext cx="224343" cy="182045"/>
                  <a:chOff x="2977852" y="3215065"/>
                  <a:chExt cx="224343" cy="182045"/>
                </a:xfrm>
              </p:grpSpPr>
              <p:sp>
                <p:nvSpPr>
                  <p:cNvPr id="7973" name="Google Shape;7973;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978"/>
        <p:cNvGrpSpPr/>
        <p:nvPr/>
      </p:nvGrpSpPr>
      <p:grpSpPr>
        <a:xfrm>
          <a:off x="0" y="0"/>
          <a:ext cx="0" cy="0"/>
          <a:chOff x="0" y="0"/>
          <a:chExt cx="0" cy="0"/>
        </a:xfrm>
      </p:grpSpPr>
      <p:grpSp>
        <p:nvGrpSpPr>
          <p:cNvPr id="7979" name="Google Shape;7979;p71"/>
          <p:cNvGrpSpPr/>
          <p:nvPr/>
        </p:nvGrpSpPr>
        <p:grpSpPr>
          <a:xfrm>
            <a:off x="702088" y="3155922"/>
            <a:ext cx="2390414" cy="1024800"/>
            <a:chOff x="728925" y="3296613"/>
            <a:chExt cx="2390414" cy="1024800"/>
          </a:xfrm>
        </p:grpSpPr>
        <p:grpSp>
          <p:nvGrpSpPr>
            <p:cNvPr id="7980" name="Google Shape;7980;p71"/>
            <p:cNvGrpSpPr/>
            <p:nvPr/>
          </p:nvGrpSpPr>
          <p:grpSpPr>
            <a:xfrm>
              <a:off x="728925" y="3619800"/>
              <a:ext cx="2390414" cy="500893"/>
              <a:chOff x="728925" y="3619800"/>
              <a:chExt cx="2390414" cy="500893"/>
            </a:xfrm>
          </p:grpSpPr>
          <p:sp>
            <p:nvSpPr>
              <p:cNvPr id="7981" name="Google Shape;7981;p7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2" name="Google Shape;7982;p7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83" name="Google Shape;7983;p71"/>
            <p:cNvGrpSpPr/>
            <p:nvPr/>
          </p:nvGrpSpPr>
          <p:grpSpPr>
            <a:xfrm>
              <a:off x="1348050" y="3296613"/>
              <a:ext cx="1706152" cy="1024800"/>
              <a:chOff x="1348050" y="3296613"/>
              <a:chExt cx="1706152" cy="1024800"/>
            </a:xfrm>
          </p:grpSpPr>
          <p:sp>
            <p:nvSpPr>
              <p:cNvPr id="7984" name="Google Shape;7984;p7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5" name="Google Shape;7985;p7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6" name="Google Shape;7986;p7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7" name="Google Shape;7987;p7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8" name="Google Shape;7988;p7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89" name="Google Shape;7989;p71"/>
            <p:cNvGrpSpPr/>
            <p:nvPr/>
          </p:nvGrpSpPr>
          <p:grpSpPr>
            <a:xfrm>
              <a:off x="1455707" y="3654858"/>
              <a:ext cx="1491150" cy="417657"/>
              <a:chOff x="1455707" y="3654858"/>
              <a:chExt cx="1491150" cy="417657"/>
            </a:xfrm>
          </p:grpSpPr>
          <p:sp>
            <p:nvSpPr>
              <p:cNvPr id="7990" name="Google Shape;7990;p7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10" name="Google Shape;8010;p71"/>
          <p:cNvGraphicFramePr/>
          <p:nvPr/>
        </p:nvGraphicFramePr>
        <p:xfrm>
          <a:off x="5937787" y="2153834"/>
          <a:ext cx="2504100" cy="864780"/>
        </p:xfrm>
        <a:graphic>
          <a:graphicData uri="http://schemas.openxmlformats.org/drawingml/2006/table">
            <a:tbl>
              <a:tblPr>
                <a:noFill/>
                <a:tableStyleId>{A0422EF5-0865-4F65-969D-77A4994D77BE}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11" name="Google Shape;8011;p71"/>
          <p:cNvGrpSpPr/>
          <p:nvPr/>
        </p:nvGrpSpPr>
        <p:grpSpPr>
          <a:xfrm>
            <a:off x="710464" y="981599"/>
            <a:ext cx="2396505" cy="976502"/>
            <a:chOff x="749309" y="1112739"/>
            <a:chExt cx="2371603" cy="976502"/>
          </a:xfrm>
        </p:grpSpPr>
        <p:grpSp>
          <p:nvGrpSpPr>
            <p:cNvPr id="8012" name="Google Shape;8012;p71"/>
            <p:cNvGrpSpPr/>
            <p:nvPr/>
          </p:nvGrpSpPr>
          <p:grpSpPr>
            <a:xfrm>
              <a:off x="1092126" y="1112739"/>
              <a:ext cx="2028786" cy="975464"/>
              <a:chOff x="1092126" y="1112739"/>
              <a:chExt cx="2028786" cy="975464"/>
            </a:xfrm>
          </p:grpSpPr>
          <p:sp>
            <p:nvSpPr>
              <p:cNvPr id="8013" name="Google Shape;8013;p7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71"/>
            <p:cNvGrpSpPr/>
            <p:nvPr/>
          </p:nvGrpSpPr>
          <p:grpSpPr>
            <a:xfrm>
              <a:off x="749309" y="1112739"/>
              <a:ext cx="314700" cy="975464"/>
              <a:chOff x="749309" y="1112739"/>
              <a:chExt cx="314700" cy="975464"/>
            </a:xfrm>
          </p:grpSpPr>
          <p:sp>
            <p:nvSpPr>
              <p:cNvPr id="8038" name="Google Shape;8038;p7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2" name="Google Shape;8042;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46" name="Google Shape;8046;p71"/>
          <p:cNvGraphicFramePr/>
          <p:nvPr/>
        </p:nvGraphicFramePr>
        <p:xfrm>
          <a:off x="5937812" y="981584"/>
          <a:ext cx="2504100" cy="976500"/>
        </p:xfrm>
        <a:graphic>
          <a:graphicData uri="http://schemas.openxmlformats.org/drawingml/2006/table">
            <a:tbl>
              <a:tblPr>
                <a:noFill/>
                <a:tableStyleId>{A0422EF5-0865-4F65-969D-77A4994D77BE}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047" name="Google Shape;8047;p71"/>
          <p:cNvGraphicFramePr/>
          <p:nvPr/>
        </p:nvGraphicFramePr>
        <p:xfrm>
          <a:off x="3358675" y="2153834"/>
          <a:ext cx="2363400" cy="868575"/>
        </p:xfrm>
        <a:graphic>
          <a:graphicData uri="http://schemas.openxmlformats.org/drawingml/2006/table">
            <a:tbl>
              <a:tblPr>
                <a:noFill/>
                <a:tableStyleId>{A0422EF5-0865-4F65-969D-77A4994D77BE}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48" name="Google Shape;8048;p71"/>
          <p:cNvGrpSpPr/>
          <p:nvPr/>
        </p:nvGrpSpPr>
        <p:grpSpPr>
          <a:xfrm>
            <a:off x="3360661" y="3144795"/>
            <a:ext cx="2363377" cy="1047062"/>
            <a:chOff x="3358399" y="3285485"/>
            <a:chExt cx="2363377" cy="1047062"/>
          </a:xfrm>
        </p:grpSpPr>
        <p:grpSp>
          <p:nvGrpSpPr>
            <p:cNvPr id="8049" name="Google Shape;8049;p71"/>
            <p:cNvGrpSpPr/>
            <p:nvPr/>
          </p:nvGrpSpPr>
          <p:grpSpPr>
            <a:xfrm>
              <a:off x="3358412" y="3285485"/>
              <a:ext cx="2363244" cy="139500"/>
              <a:chOff x="3358412" y="3285485"/>
              <a:chExt cx="2363244" cy="139500"/>
            </a:xfrm>
          </p:grpSpPr>
          <p:sp>
            <p:nvSpPr>
              <p:cNvPr id="8050" name="Google Shape;8050;p7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71"/>
            <p:cNvGrpSpPr/>
            <p:nvPr/>
          </p:nvGrpSpPr>
          <p:grpSpPr>
            <a:xfrm>
              <a:off x="3358412" y="3466996"/>
              <a:ext cx="2363244" cy="139500"/>
              <a:chOff x="3358412" y="3466996"/>
              <a:chExt cx="2363244" cy="139500"/>
            </a:xfrm>
          </p:grpSpPr>
          <p:sp>
            <p:nvSpPr>
              <p:cNvPr id="8056" name="Google Shape;8056;p7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1"/>
            <p:cNvGrpSpPr/>
            <p:nvPr/>
          </p:nvGrpSpPr>
          <p:grpSpPr>
            <a:xfrm>
              <a:off x="3358412" y="3648507"/>
              <a:ext cx="2363244" cy="139500"/>
              <a:chOff x="3358412" y="3648507"/>
              <a:chExt cx="2363244" cy="139500"/>
            </a:xfrm>
          </p:grpSpPr>
          <p:sp>
            <p:nvSpPr>
              <p:cNvPr id="8062" name="Google Shape;8062;p7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71"/>
            <p:cNvGrpSpPr/>
            <p:nvPr/>
          </p:nvGrpSpPr>
          <p:grpSpPr>
            <a:xfrm>
              <a:off x="3358412" y="3830018"/>
              <a:ext cx="2363244" cy="139500"/>
              <a:chOff x="3358412" y="3830018"/>
              <a:chExt cx="2363244" cy="139500"/>
            </a:xfrm>
          </p:grpSpPr>
          <p:sp>
            <p:nvSpPr>
              <p:cNvPr id="8068" name="Google Shape;8068;p7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71"/>
            <p:cNvGrpSpPr/>
            <p:nvPr/>
          </p:nvGrpSpPr>
          <p:grpSpPr>
            <a:xfrm>
              <a:off x="3358399" y="4011514"/>
              <a:ext cx="2363377" cy="139537"/>
              <a:chOff x="3294800" y="4134603"/>
              <a:chExt cx="2638876" cy="152400"/>
            </a:xfrm>
          </p:grpSpPr>
          <p:sp>
            <p:nvSpPr>
              <p:cNvPr id="8074" name="Google Shape;8074;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71"/>
            <p:cNvGrpSpPr/>
            <p:nvPr/>
          </p:nvGrpSpPr>
          <p:grpSpPr>
            <a:xfrm>
              <a:off x="3358399" y="4193010"/>
              <a:ext cx="2363377" cy="139537"/>
              <a:chOff x="3294800" y="4134603"/>
              <a:chExt cx="2638876" cy="152400"/>
            </a:xfrm>
          </p:grpSpPr>
          <p:sp>
            <p:nvSpPr>
              <p:cNvPr id="8080" name="Google Shape;8080;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85" name="Google Shape;8085;p71"/>
          <p:cNvGraphicFramePr/>
          <p:nvPr/>
        </p:nvGraphicFramePr>
        <p:xfrm>
          <a:off x="711463" y="2153834"/>
          <a:ext cx="2369800" cy="889350"/>
        </p:xfrm>
        <a:graphic>
          <a:graphicData uri="http://schemas.openxmlformats.org/drawingml/2006/table">
            <a:tbl>
              <a:tblPr>
                <a:noFill/>
                <a:tableStyleId>{A0422EF5-0865-4F65-969D-77A4994D77BE}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86" name="Google Shape;8086;p71"/>
          <p:cNvGrpSpPr/>
          <p:nvPr/>
        </p:nvGrpSpPr>
        <p:grpSpPr>
          <a:xfrm>
            <a:off x="4161132" y="2557649"/>
            <a:ext cx="1302095" cy="60959"/>
            <a:chOff x="3558802" y="4011427"/>
            <a:chExt cx="1866000" cy="111300"/>
          </a:xfrm>
        </p:grpSpPr>
        <p:sp>
          <p:nvSpPr>
            <p:cNvPr id="8087" name="Google Shape;8087;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1"/>
          <p:cNvGrpSpPr/>
          <p:nvPr/>
        </p:nvGrpSpPr>
        <p:grpSpPr>
          <a:xfrm>
            <a:off x="4706620" y="2839808"/>
            <a:ext cx="914340" cy="60959"/>
            <a:chOff x="3558802" y="4011427"/>
            <a:chExt cx="1866000" cy="111300"/>
          </a:xfrm>
        </p:grpSpPr>
        <p:sp>
          <p:nvSpPr>
            <p:cNvPr id="8090" name="Google Shape;8090;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1"/>
          <p:cNvGrpSpPr/>
          <p:nvPr/>
        </p:nvGrpSpPr>
        <p:grpSpPr>
          <a:xfrm>
            <a:off x="5871419" y="3167606"/>
            <a:ext cx="2522867" cy="1001454"/>
            <a:chOff x="1904318" y="789980"/>
            <a:chExt cx="1489472" cy="606868"/>
          </a:xfrm>
        </p:grpSpPr>
        <p:cxnSp>
          <p:nvCxnSpPr>
            <p:cNvPr id="8093" name="Google Shape;8093;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94" name="Google Shape;8094;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95" name="Google Shape;8095;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096" name="Google Shape;8096;p7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097" name="Google Shape;8097;p7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098" name="Google Shape;8098;p7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099" name="Google Shape;8099;p7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100" name="Google Shape;8100;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107" name="Google Shape;8107;p7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08" name="Google Shape;8108;p7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09" name="Google Shape;8109;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1"/>
          <p:cNvGrpSpPr/>
          <p:nvPr/>
        </p:nvGrpSpPr>
        <p:grpSpPr>
          <a:xfrm>
            <a:off x="3355824" y="951642"/>
            <a:ext cx="2363393" cy="1005865"/>
            <a:chOff x="3292400" y="1193188"/>
            <a:chExt cx="2615240" cy="1131075"/>
          </a:xfrm>
        </p:grpSpPr>
        <p:sp>
          <p:nvSpPr>
            <p:cNvPr id="8111" name="Google Shape;8111;p7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12" name="Google Shape;8112;p7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13" name="Google Shape;8113;p7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114" name="Google Shape;8114;p7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115" name="Google Shape;8115;p7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116" name="Google Shape;8116;p7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117" name="Google Shape;8117;p7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118" name="Google Shape;8118;p7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119" name="Google Shape;8119;p7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120" name="Google Shape;8120;p7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121" name="Google Shape;8121;p7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2" name="Google Shape;8122;p7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23" name="Google Shape;8123;p7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4" name="Google Shape;8124;p7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25" name="Google Shape;8125;p71"/>
            <p:cNvGrpSpPr/>
            <p:nvPr/>
          </p:nvGrpSpPr>
          <p:grpSpPr>
            <a:xfrm>
              <a:off x="3748438" y="1378608"/>
              <a:ext cx="2159202" cy="903971"/>
              <a:chOff x="1683525" y="2179850"/>
              <a:chExt cx="4519050" cy="2134525"/>
            </a:xfrm>
          </p:grpSpPr>
          <p:sp>
            <p:nvSpPr>
              <p:cNvPr id="8126" name="Google Shape;8126;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7" name="Google Shape;8127;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8" name="Google Shape;8128;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9" name="Google Shape;8129;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0" name="Google Shape;8130;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1" name="Google Shape;8131;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2" name="Google Shape;8132;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3" name="Google Shape;8133;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4" name="Google Shape;8134;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5" name="Google Shape;8135;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6" name="Google Shape;8136;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7" name="Google Shape;8137;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141"/>
        <p:cNvGrpSpPr/>
        <p:nvPr/>
      </p:nvGrpSpPr>
      <p:grpSpPr>
        <a:xfrm>
          <a:off x="0" y="0"/>
          <a:ext cx="0" cy="0"/>
          <a:chOff x="0" y="0"/>
          <a:chExt cx="0" cy="0"/>
        </a:xfrm>
      </p:grpSpPr>
      <p:grpSp>
        <p:nvGrpSpPr>
          <p:cNvPr id="8142" name="Google Shape;8142;p72"/>
          <p:cNvGrpSpPr/>
          <p:nvPr/>
        </p:nvGrpSpPr>
        <p:grpSpPr>
          <a:xfrm>
            <a:off x="4796690" y="970938"/>
            <a:ext cx="745431" cy="718863"/>
            <a:chOff x="4249973" y="1201875"/>
            <a:chExt cx="1958568" cy="1888762"/>
          </a:xfrm>
        </p:grpSpPr>
        <p:sp>
          <p:nvSpPr>
            <p:cNvPr id="8143" name="Google Shape;8143;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4" name="Google Shape;8144;p72"/>
            <p:cNvGrpSpPr/>
            <p:nvPr/>
          </p:nvGrpSpPr>
          <p:grpSpPr>
            <a:xfrm>
              <a:off x="5853086" y="1789142"/>
              <a:ext cx="355454" cy="1048099"/>
              <a:chOff x="5576108" y="2016725"/>
              <a:chExt cx="565200" cy="1666560"/>
            </a:xfrm>
          </p:grpSpPr>
          <p:sp>
            <p:nvSpPr>
              <p:cNvPr id="8145" name="Google Shape;8145;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6" name="Google Shape;8146;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2"/>
            <p:cNvGrpSpPr/>
            <p:nvPr/>
          </p:nvGrpSpPr>
          <p:grpSpPr>
            <a:xfrm>
              <a:off x="4869455" y="2691676"/>
              <a:ext cx="1013897" cy="398961"/>
              <a:chOff x="4012057" y="3451825"/>
              <a:chExt cx="1612175" cy="634379"/>
            </a:xfrm>
          </p:grpSpPr>
          <p:sp>
            <p:nvSpPr>
              <p:cNvPr id="8148" name="Google Shape;8148;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9" name="Google Shape;8149;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2"/>
            <p:cNvGrpSpPr/>
            <p:nvPr/>
          </p:nvGrpSpPr>
          <p:grpSpPr>
            <a:xfrm>
              <a:off x="4276937" y="2155961"/>
              <a:ext cx="651965" cy="891358"/>
              <a:chOff x="3069908" y="2599997"/>
              <a:chExt cx="1036675" cy="1417328"/>
            </a:xfrm>
          </p:grpSpPr>
          <p:sp>
            <p:nvSpPr>
              <p:cNvPr id="8151" name="Google Shape;8151;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2" name="Google Shape;8152;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2"/>
            <p:cNvGrpSpPr/>
            <p:nvPr/>
          </p:nvGrpSpPr>
          <p:grpSpPr>
            <a:xfrm>
              <a:off x="5054918" y="1201875"/>
              <a:ext cx="999548" cy="602711"/>
              <a:chOff x="4306958" y="1082925"/>
              <a:chExt cx="1589359" cy="958358"/>
            </a:xfrm>
          </p:grpSpPr>
          <p:sp>
            <p:nvSpPr>
              <p:cNvPr id="8154" name="Google Shape;8154;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5" name="Google Shape;8155;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2"/>
            <p:cNvGrpSpPr/>
            <p:nvPr/>
          </p:nvGrpSpPr>
          <p:grpSpPr>
            <a:xfrm>
              <a:off x="4249973" y="1303451"/>
              <a:ext cx="799317" cy="841334"/>
              <a:chOff x="3027033" y="1244439"/>
              <a:chExt cx="1270977" cy="1337786"/>
            </a:xfrm>
          </p:grpSpPr>
          <p:sp>
            <p:nvSpPr>
              <p:cNvPr id="8157" name="Google Shape;8157;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8" name="Google Shape;8158;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9" name="Google Shape;8159;p72"/>
          <p:cNvGrpSpPr/>
          <p:nvPr/>
        </p:nvGrpSpPr>
        <p:grpSpPr>
          <a:xfrm>
            <a:off x="713063" y="1849388"/>
            <a:ext cx="761767" cy="729896"/>
            <a:chOff x="2657744" y="2337745"/>
            <a:chExt cx="832987" cy="798137"/>
          </a:xfrm>
        </p:grpSpPr>
        <p:sp>
          <p:nvSpPr>
            <p:cNvPr id="8160" name="Google Shape;8160;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2"/>
          <p:cNvGrpSpPr/>
          <p:nvPr/>
        </p:nvGrpSpPr>
        <p:grpSpPr>
          <a:xfrm>
            <a:off x="3224027" y="1852492"/>
            <a:ext cx="685569" cy="723689"/>
            <a:chOff x="3398134" y="2057650"/>
            <a:chExt cx="704087" cy="743236"/>
          </a:xfrm>
        </p:grpSpPr>
        <p:grpSp>
          <p:nvGrpSpPr>
            <p:cNvPr id="8167" name="Google Shape;8167;p72"/>
            <p:cNvGrpSpPr/>
            <p:nvPr/>
          </p:nvGrpSpPr>
          <p:grpSpPr>
            <a:xfrm>
              <a:off x="3398134" y="2290183"/>
              <a:ext cx="315181" cy="219781"/>
              <a:chOff x="3398134" y="2290183"/>
              <a:chExt cx="315181" cy="219781"/>
            </a:xfrm>
          </p:grpSpPr>
          <p:sp>
            <p:nvSpPr>
              <p:cNvPr id="8168" name="Google Shape;8168;p72"/>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69" name="Google Shape;8169;p72"/>
              <p:cNvCxnSpPr>
                <a:stCxn id="8168"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170" name="Google Shape;8170;p72"/>
            <p:cNvGrpSpPr/>
            <p:nvPr/>
          </p:nvGrpSpPr>
          <p:grpSpPr>
            <a:xfrm>
              <a:off x="3547823" y="2467358"/>
              <a:ext cx="219781" cy="333527"/>
              <a:chOff x="3547823" y="2467358"/>
              <a:chExt cx="219781" cy="333527"/>
            </a:xfrm>
          </p:grpSpPr>
          <p:sp>
            <p:nvSpPr>
              <p:cNvPr id="8171" name="Google Shape;8171;p72"/>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2" name="Google Shape;8172;p72"/>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173" name="Google Shape;8173;p72"/>
            <p:cNvGrpSpPr/>
            <p:nvPr/>
          </p:nvGrpSpPr>
          <p:grpSpPr>
            <a:xfrm>
              <a:off x="3734138" y="2467358"/>
              <a:ext cx="219781" cy="333527"/>
              <a:chOff x="3734138" y="2467358"/>
              <a:chExt cx="219781" cy="333527"/>
            </a:xfrm>
          </p:grpSpPr>
          <p:sp>
            <p:nvSpPr>
              <p:cNvPr id="8174" name="Google Shape;8174;p72"/>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5" name="Google Shape;8175;p72"/>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176" name="Google Shape;8176;p72"/>
            <p:cNvGrpSpPr/>
            <p:nvPr/>
          </p:nvGrpSpPr>
          <p:grpSpPr>
            <a:xfrm>
              <a:off x="3787560" y="2288011"/>
              <a:ext cx="314661" cy="219781"/>
              <a:chOff x="3787560" y="2288011"/>
              <a:chExt cx="314661" cy="219781"/>
            </a:xfrm>
          </p:grpSpPr>
          <p:sp>
            <p:nvSpPr>
              <p:cNvPr id="8177" name="Google Shape;8177;p72"/>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8" name="Google Shape;8178;p72"/>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179" name="Google Shape;8179;p72"/>
            <p:cNvGrpSpPr/>
            <p:nvPr/>
          </p:nvGrpSpPr>
          <p:grpSpPr>
            <a:xfrm>
              <a:off x="3637290" y="2057650"/>
              <a:ext cx="219781" cy="335485"/>
              <a:chOff x="3637290" y="2057650"/>
              <a:chExt cx="219781" cy="335485"/>
            </a:xfrm>
          </p:grpSpPr>
          <p:sp>
            <p:nvSpPr>
              <p:cNvPr id="8180" name="Google Shape;8180;p72"/>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181" name="Google Shape;8181;p72"/>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182" name="Google Shape;8182;p72"/>
          <p:cNvGrpSpPr/>
          <p:nvPr/>
        </p:nvGrpSpPr>
        <p:grpSpPr>
          <a:xfrm>
            <a:off x="4899249" y="1859290"/>
            <a:ext cx="710255" cy="710092"/>
            <a:chOff x="5007123" y="2079403"/>
            <a:chExt cx="687698" cy="687541"/>
          </a:xfrm>
        </p:grpSpPr>
        <p:sp>
          <p:nvSpPr>
            <p:cNvPr id="8183" name="Google Shape;8183;p72"/>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2"/>
          <p:cNvGrpSpPr/>
          <p:nvPr/>
        </p:nvGrpSpPr>
        <p:grpSpPr>
          <a:xfrm>
            <a:off x="5708687" y="1853796"/>
            <a:ext cx="721079" cy="721079"/>
            <a:chOff x="5797446" y="2063053"/>
            <a:chExt cx="698179" cy="698179"/>
          </a:xfrm>
        </p:grpSpPr>
        <p:sp>
          <p:nvSpPr>
            <p:cNvPr id="8188" name="Google Shape;8188;p72"/>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2"/>
          <p:cNvGrpSpPr/>
          <p:nvPr/>
        </p:nvGrpSpPr>
        <p:grpSpPr>
          <a:xfrm>
            <a:off x="8153834" y="3499401"/>
            <a:ext cx="280576" cy="673160"/>
            <a:chOff x="8075075" y="3754290"/>
            <a:chExt cx="255604" cy="613190"/>
          </a:xfrm>
        </p:grpSpPr>
        <p:grpSp>
          <p:nvGrpSpPr>
            <p:cNvPr id="8193" name="Google Shape;8193;p72"/>
            <p:cNvGrpSpPr/>
            <p:nvPr/>
          </p:nvGrpSpPr>
          <p:grpSpPr>
            <a:xfrm>
              <a:off x="8075075" y="3754290"/>
              <a:ext cx="255604" cy="613190"/>
              <a:chOff x="8075075" y="3754290"/>
              <a:chExt cx="255604" cy="613190"/>
            </a:xfrm>
          </p:grpSpPr>
          <p:sp>
            <p:nvSpPr>
              <p:cNvPr id="8194" name="Google Shape;8194;p72"/>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6" name="Google Shape;8196;p72"/>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2"/>
          <p:cNvGrpSpPr/>
          <p:nvPr/>
        </p:nvGrpSpPr>
        <p:grpSpPr>
          <a:xfrm>
            <a:off x="5270892" y="3488198"/>
            <a:ext cx="470352" cy="683745"/>
            <a:chOff x="1697726" y="3244179"/>
            <a:chExt cx="788124" cy="1146069"/>
          </a:xfrm>
        </p:grpSpPr>
        <p:sp>
          <p:nvSpPr>
            <p:cNvPr id="8198" name="Google Shape;8198;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0" name="Google Shape;8200;p7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2"/>
          <p:cNvGrpSpPr/>
          <p:nvPr/>
        </p:nvGrpSpPr>
        <p:grpSpPr>
          <a:xfrm>
            <a:off x="5892043" y="3499400"/>
            <a:ext cx="293891" cy="293845"/>
            <a:chOff x="6134814" y="3754290"/>
            <a:chExt cx="293891" cy="293845"/>
          </a:xfrm>
        </p:grpSpPr>
        <p:sp>
          <p:nvSpPr>
            <p:cNvPr id="8202" name="Google Shape;8202;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2"/>
          <p:cNvGrpSpPr/>
          <p:nvPr/>
        </p:nvGrpSpPr>
        <p:grpSpPr>
          <a:xfrm>
            <a:off x="5892043" y="3878071"/>
            <a:ext cx="293891" cy="293891"/>
            <a:chOff x="6134814" y="4086186"/>
            <a:chExt cx="293891" cy="293891"/>
          </a:xfrm>
        </p:grpSpPr>
        <p:sp>
          <p:nvSpPr>
            <p:cNvPr id="8205" name="Google Shape;8205;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7" name="Google Shape;8207;p7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72"/>
          <p:cNvGrpSpPr/>
          <p:nvPr/>
        </p:nvGrpSpPr>
        <p:grpSpPr>
          <a:xfrm>
            <a:off x="7817018" y="2706764"/>
            <a:ext cx="622883" cy="621944"/>
            <a:chOff x="1187048" y="238125"/>
            <a:chExt cx="5256397" cy="5248476"/>
          </a:xfrm>
        </p:grpSpPr>
        <p:sp>
          <p:nvSpPr>
            <p:cNvPr id="8210" name="Google Shape;8210;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72"/>
          <p:cNvGrpSpPr/>
          <p:nvPr/>
        </p:nvGrpSpPr>
        <p:grpSpPr>
          <a:xfrm>
            <a:off x="2274123" y="2716372"/>
            <a:ext cx="1310987" cy="612407"/>
            <a:chOff x="238125" y="1188750"/>
            <a:chExt cx="7140450" cy="3335550"/>
          </a:xfrm>
        </p:grpSpPr>
        <p:sp>
          <p:nvSpPr>
            <p:cNvPr id="8215" name="Google Shape;8215;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2"/>
          <p:cNvGrpSpPr/>
          <p:nvPr/>
        </p:nvGrpSpPr>
        <p:grpSpPr>
          <a:xfrm>
            <a:off x="6599995" y="2706927"/>
            <a:ext cx="1110299" cy="621702"/>
            <a:chOff x="238125" y="1335475"/>
            <a:chExt cx="5418735" cy="3034175"/>
          </a:xfrm>
        </p:grpSpPr>
        <p:sp>
          <p:nvSpPr>
            <p:cNvPr id="8221" name="Google Shape;8221;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2"/>
          <p:cNvGrpSpPr/>
          <p:nvPr/>
        </p:nvGrpSpPr>
        <p:grpSpPr>
          <a:xfrm>
            <a:off x="5416490" y="2703824"/>
            <a:ext cx="1076781" cy="624726"/>
            <a:chOff x="5357937" y="2910889"/>
            <a:chExt cx="1100103" cy="638322"/>
          </a:xfrm>
        </p:grpSpPr>
        <p:grpSp>
          <p:nvGrpSpPr>
            <p:cNvPr id="8225" name="Google Shape;8225;p72"/>
            <p:cNvGrpSpPr/>
            <p:nvPr/>
          </p:nvGrpSpPr>
          <p:grpSpPr>
            <a:xfrm>
              <a:off x="5929791" y="3263088"/>
              <a:ext cx="528250" cy="286122"/>
              <a:chOff x="5929791" y="3263088"/>
              <a:chExt cx="528250" cy="286122"/>
            </a:xfrm>
          </p:grpSpPr>
          <p:sp>
            <p:nvSpPr>
              <p:cNvPr id="8226" name="Google Shape;8226;p72"/>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27" name="Google Shape;8227;p72"/>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28" name="Google Shape;8228;p72"/>
            <p:cNvGrpSpPr/>
            <p:nvPr/>
          </p:nvGrpSpPr>
          <p:grpSpPr>
            <a:xfrm>
              <a:off x="5357937" y="3263089"/>
              <a:ext cx="529488" cy="286122"/>
              <a:chOff x="5357937" y="3263089"/>
              <a:chExt cx="529488" cy="286122"/>
            </a:xfrm>
          </p:grpSpPr>
          <p:sp>
            <p:nvSpPr>
              <p:cNvPr id="8229" name="Google Shape;8229;p72"/>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0" name="Google Shape;8230;p72"/>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1" name="Google Shape;8231;p72"/>
            <p:cNvGrpSpPr/>
            <p:nvPr/>
          </p:nvGrpSpPr>
          <p:grpSpPr>
            <a:xfrm>
              <a:off x="5550335" y="2910889"/>
              <a:ext cx="523962" cy="611903"/>
              <a:chOff x="5550335" y="2910889"/>
              <a:chExt cx="523962" cy="611903"/>
            </a:xfrm>
          </p:grpSpPr>
          <p:sp>
            <p:nvSpPr>
              <p:cNvPr id="8232" name="Google Shape;8232;p72"/>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3" name="Google Shape;8233;p72"/>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4" name="Google Shape;8234;p72"/>
            <p:cNvGrpSpPr/>
            <p:nvPr/>
          </p:nvGrpSpPr>
          <p:grpSpPr>
            <a:xfrm>
              <a:off x="5743962" y="2919100"/>
              <a:ext cx="624099" cy="286122"/>
              <a:chOff x="5743962" y="2919100"/>
              <a:chExt cx="624099" cy="286122"/>
            </a:xfrm>
          </p:grpSpPr>
          <p:sp>
            <p:nvSpPr>
              <p:cNvPr id="8235" name="Google Shape;8235;p72"/>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6" name="Google Shape;8236;p72"/>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237" name="Google Shape;8237;p72"/>
          <p:cNvGrpSpPr/>
          <p:nvPr/>
        </p:nvGrpSpPr>
        <p:grpSpPr>
          <a:xfrm>
            <a:off x="7568868" y="1854536"/>
            <a:ext cx="874976" cy="719600"/>
            <a:chOff x="7608988" y="2093194"/>
            <a:chExt cx="817276" cy="672147"/>
          </a:xfrm>
        </p:grpSpPr>
        <p:cxnSp>
          <p:nvCxnSpPr>
            <p:cNvPr id="8238" name="Google Shape;8238;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39" name="Google Shape;8239;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0" name="Google Shape;8240;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1" name="Google Shape;8241;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2" name="Google Shape;8242;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243" name="Google Shape;8243;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244" name="Google Shape;8244;p72"/>
            <p:cNvGrpSpPr/>
            <p:nvPr/>
          </p:nvGrpSpPr>
          <p:grpSpPr>
            <a:xfrm>
              <a:off x="7721175" y="2093194"/>
              <a:ext cx="599587" cy="623846"/>
              <a:chOff x="7721175" y="2093194"/>
              <a:chExt cx="599587" cy="623846"/>
            </a:xfrm>
          </p:grpSpPr>
          <p:grpSp>
            <p:nvGrpSpPr>
              <p:cNvPr id="8245" name="Google Shape;8245;p72"/>
              <p:cNvGrpSpPr/>
              <p:nvPr/>
            </p:nvGrpSpPr>
            <p:grpSpPr>
              <a:xfrm>
                <a:off x="7721175" y="2093194"/>
                <a:ext cx="291605" cy="623846"/>
                <a:chOff x="9405575" y="2061418"/>
                <a:chExt cx="291605" cy="623846"/>
              </a:xfrm>
            </p:grpSpPr>
            <p:sp>
              <p:nvSpPr>
                <p:cNvPr id="8246" name="Google Shape;8246;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2"/>
              <p:cNvGrpSpPr/>
              <p:nvPr/>
            </p:nvGrpSpPr>
            <p:grpSpPr>
              <a:xfrm flipH="1">
                <a:off x="8029157" y="2093194"/>
                <a:ext cx="291605" cy="623846"/>
                <a:chOff x="9405575" y="2061418"/>
                <a:chExt cx="291605" cy="623846"/>
              </a:xfrm>
            </p:grpSpPr>
            <p:sp>
              <p:nvSpPr>
                <p:cNvPr id="8254" name="Google Shape;8254;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61" name="Google Shape;8261;p72"/>
          <p:cNvGrpSpPr/>
          <p:nvPr/>
        </p:nvGrpSpPr>
        <p:grpSpPr>
          <a:xfrm>
            <a:off x="4013304" y="970938"/>
            <a:ext cx="712557" cy="785901"/>
            <a:chOff x="4206459" y="1191441"/>
            <a:chExt cx="712557" cy="785901"/>
          </a:xfrm>
        </p:grpSpPr>
        <p:sp>
          <p:nvSpPr>
            <p:cNvPr id="8262" name="Google Shape;8262;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72"/>
            <p:cNvGrpSpPr/>
            <p:nvPr/>
          </p:nvGrpSpPr>
          <p:grpSpPr>
            <a:xfrm>
              <a:off x="4644280" y="1290523"/>
              <a:ext cx="143716" cy="29463"/>
              <a:chOff x="4644280" y="1290523"/>
              <a:chExt cx="143716" cy="29463"/>
            </a:xfrm>
          </p:grpSpPr>
          <p:sp>
            <p:nvSpPr>
              <p:cNvPr id="8267" name="Google Shape;8267;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2"/>
            <p:cNvGrpSpPr/>
            <p:nvPr/>
          </p:nvGrpSpPr>
          <p:grpSpPr>
            <a:xfrm>
              <a:off x="4356567" y="1191441"/>
              <a:ext cx="143690" cy="29488"/>
              <a:chOff x="4356567" y="1191441"/>
              <a:chExt cx="143690" cy="29488"/>
            </a:xfrm>
          </p:grpSpPr>
          <p:sp>
            <p:nvSpPr>
              <p:cNvPr id="8272" name="Google Shape;8272;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72"/>
            <p:cNvGrpSpPr/>
            <p:nvPr/>
          </p:nvGrpSpPr>
          <p:grpSpPr>
            <a:xfrm>
              <a:off x="4339009" y="1863727"/>
              <a:ext cx="143703" cy="29476"/>
              <a:chOff x="4339009" y="1863727"/>
              <a:chExt cx="143703" cy="29476"/>
            </a:xfrm>
          </p:grpSpPr>
          <p:sp>
            <p:nvSpPr>
              <p:cNvPr id="8277" name="Google Shape;8277;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2"/>
            <p:cNvGrpSpPr/>
            <p:nvPr/>
          </p:nvGrpSpPr>
          <p:grpSpPr>
            <a:xfrm>
              <a:off x="4206459" y="1607315"/>
              <a:ext cx="29539" cy="142899"/>
              <a:chOff x="4206459" y="1607315"/>
              <a:chExt cx="29539" cy="142899"/>
            </a:xfrm>
          </p:grpSpPr>
          <p:sp>
            <p:nvSpPr>
              <p:cNvPr id="8282" name="Google Shape;8282;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0" name="Google Shape;8290;p72"/>
            <p:cNvGrpSpPr/>
            <p:nvPr/>
          </p:nvGrpSpPr>
          <p:grpSpPr>
            <a:xfrm>
              <a:off x="4889463" y="1423737"/>
              <a:ext cx="29552" cy="142899"/>
              <a:chOff x="4889463" y="1423737"/>
              <a:chExt cx="29552" cy="142899"/>
            </a:xfrm>
          </p:grpSpPr>
          <p:sp>
            <p:nvSpPr>
              <p:cNvPr id="8291" name="Google Shape;8291;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2"/>
            <p:cNvGrpSpPr/>
            <p:nvPr/>
          </p:nvGrpSpPr>
          <p:grpSpPr>
            <a:xfrm>
              <a:off x="4771663" y="1876896"/>
              <a:ext cx="108651" cy="100447"/>
              <a:chOff x="4771663" y="1876896"/>
              <a:chExt cx="108651" cy="100447"/>
            </a:xfrm>
          </p:grpSpPr>
          <p:sp>
            <p:nvSpPr>
              <p:cNvPr id="8296" name="Google Shape;8296;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0" name="Google Shape;8300;p72"/>
          <p:cNvGrpSpPr/>
          <p:nvPr/>
        </p:nvGrpSpPr>
        <p:grpSpPr>
          <a:xfrm>
            <a:off x="4008780" y="1854161"/>
            <a:ext cx="791287" cy="720350"/>
            <a:chOff x="267375" y="1071875"/>
            <a:chExt cx="470500" cy="428550"/>
          </a:xfrm>
        </p:grpSpPr>
        <p:sp>
          <p:nvSpPr>
            <p:cNvPr id="8301" name="Google Shape;8301;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72"/>
          <p:cNvGrpSpPr/>
          <p:nvPr/>
        </p:nvGrpSpPr>
        <p:grpSpPr>
          <a:xfrm>
            <a:off x="709275" y="3498791"/>
            <a:ext cx="1408444" cy="673166"/>
            <a:chOff x="712664" y="3693287"/>
            <a:chExt cx="1460738" cy="698160"/>
          </a:xfrm>
        </p:grpSpPr>
        <p:grpSp>
          <p:nvGrpSpPr>
            <p:cNvPr id="8310" name="Google Shape;8310;p72"/>
            <p:cNvGrpSpPr/>
            <p:nvPr/>
          </p:nvGrpSpPr>
          <p:grpSpPr>
            <a:xfrm>
              <a:off x="1380079" y="4133090"/>
              <a:ext cx="234048" cy="258099"/>
              <a:chOff x="1380079" y="4133090"/>
              <a:chExt cx="234048" cy="258099"/>
            </a:xfrm>
          </p:grpSpPr>
          <p:sp>
            <p:nvSpPr>
              <p:cNvPr id="8311" name="Google Shape;8311;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72"/>
            <p:cNvGrpSpPr/>
            <p:nvPr/>
          </p:nvGrpSpPr>
          <p:grpSpPr>
            <a:xfrm>
              <a:off x="884610" y="3864082"/>
              <a:ext cx="1118583" cy="527293"/>
              <a:chOff x="890961" y="3865463"/>
              <a:chExt cx="1115237" cy="525715"/>
            </a:xfrm>
          </p:grpSpPr>
          <p:sp>
            <p:nvSpPr>
              <p:cNvPr id="8315" name="Google Shape;8315;p72"/>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72"/>
            <p:cNvGrpSpPr/>
            <p:nvPr/>
          </p:nvGrpSpPr>
          <p:grpSpPr>
            <a:xfrm>
              <a:off x="712664" y="3693287"/>
              <a:ext cx="1460738" cy="698160"/>
              <a:chOff x="712664" y="3693025"/>
              <a:chExt cx="1460738" cy="698160"/>
            </a:xfrm>
          </p:grpSpPr>
          <p:sp>
            <p:nvSpPr>
              <p:cNvPr id="8319" name="Google Shape;8319;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5" name="Google Shape;8325;p72"/>
          <p:cNvGrpSpPr/>
          <p:nvPr/>
        </p:nvGrpSpPr>
        <p:grpSpPr>
          <a:xfrm>
            <a:off x="3146990" y="970938"/>
            <a:ext cx="795485" cy="738831"/>
            <a:chOff x="3348603" y="1236445"/>
            <a:chExt cx="749256" cy="695894"/>
          </a:xfrm>
        </p:grpSpPr>
        <p:grpSp>
          <p:nvGrpSpPr>
            <p:cNvPr id="8326" name="Google Shape;8326;p72"/>
            <p:cNvGrpSpPr/>
            <p:nvPr/>
          </p:nvGrpSpPr>
          <p:grpSpPr>
            <a:xfrm>
              <a:off x="3583779" y="1236445"/>
              <a:ext cx="293795" cy="285811"/>
              <a:chOff x="3750225" y="1774000"/>
              <a:chExt cx="149575" cy="145525"/>
            </a:xfrm>
          </p:grpSpPr>
          <p:sp>
            <p:nvSpPr>
              <p:cNvPr id="8327" name="Google Shape;8327;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72"/>
            <p:cNvGrpSpPr/>
            <p:nvPr/>
          </p:nvGrpSpPr>
          <p:grpSpPr>
            <a:xfrm>
              <a:off x="3775534" y="1462599"/>
              <a:ext cx="322325" cy="285958"/>
              <a:chOff x="3847850" y="1889150"/>
              <a:chExt cx="164100" cy="145600"/>
            </a:xfrm>
          </p:grpSpPr>
          <p:sp>
            <p:nvSpPr>
              <p:cNvPr id="8330" name="Google Shape;8330;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2"/>
            <p:cNvGrpSpPr/>
            <p:nvPr/>
          </p:nvGrpSpPr>
          <p:grpSpPr>
            <a:xfrm>
              <a:off x="3545329" y="1646528"/>
              <a:ext cx="293746" cy="285811"/>
              <a:chOff x="3730650" y="1982800"/>
              <a:chExt cx="149550" cy="145525"/>
            </a:xfrm>
          </p:grpSpPr>
          <p:sp>
            <p:nvSpPr>
              <p:cNvPr id="8333" name="Google Shape;8333;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2"/>
            <p:cNvGrpSpPr/>
            <p:nvPr/>
          </p:nvGrpSpPr>
          <p:grpSpPr>
            <a:xfrm>
              <a:off x="3348603" y="1415046"/>
              <a:ext cx="294384" cy="284387"/>
              <a:chOff x="3630494" y="1864938"/>
              <a:chExt cx="149875" cy="144800"/>
            </a:xfrm>
          </p:grpSpPr>
          <p:sp>
            <p:nvSpPr>
              <p:cNvPr id="8336" name="Google Shape;8336;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8" name="Google Shape;8338;p72"/>
          <p:cNvGrpSpPr/>
          <p:nvPr/>
        </p:nvGrpSpPr>
        <p:grpSpPr>
          <a:xfrm>
            <a:off x="2268517" y="3493834"/>
            <a:ext cx="1324924" cy="678123"/>
            <a:chOff x="2413923" y="3711366"/>
            <a:chExt cx="1374117" cy="703301"/>
          </a:xfrm>
        </p:grpSpPr>
        <p:grpSp>
          <p:nvGrpSpPr>
            <p:cNvPr id="8339" name="Google Shape;8339;p72"/>
            <p:cNvGrpSpPr/>
            <p:nvPr/>
          </p:nvGrpSpPr>
          <p:grpSpPr>
            <a:xfrm>
              <a:off x="2413923" y="3711366"/>
              <a:ext cx="1374117" cy="703301"/>
              <a:chOff x="2413923" y="3711366"/>
              <a:chExt cx="1374117" cy="703301"/>
            </a:xfrm>
          </p:grpSpPr>
          <p:sp>
            <p:nvSpPr>
              <p:cNvPr id="8340" name="Google Shape;8340;p72"/>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1" name="Google Shape;8341;p72"/>
              <p:cNvGrpSpPr/>
              <p:nvPr/>
            </p:nvGrpSpPr>
            <p:grpSpPr>
              <a:xfrm>
                <a:off x="2600284" y="3808654"/>
                <a:ext cx="234394" cy="137897"/>
                <a:chOff x="2600284" y="3808654"/>
                <a:chExt cx="234394" cy="137897"/>
              </a:xfrm>
            </p:grpSpPr>
            <p:sp>
              <p:nvSpPr>
                <p:cNvPr id="8342" name="Google Shape;8342;p72"/>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3" name="Google Shape;8343;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4" name="Google Shape;8344;p72"/>
              <p:cNvGrpSpPr/>
              <p:nvPr/>
            </p:nvGrpSpPr>
            <p:grpSpPr>
              <a:xfrm>
                <a:off x="3359659" y="3805664"/>
                <a:ext cx="232294" cy="140888"/>
                <a:chOff x="3359659" y="3805664"/>
                <a:chExt cx="232294" cy="140888"/>
              </a:xfrm>
            </p:grpSpPr>
            <p:sp>
              <p:nvSpPr>
                <p:cNvPr id="8345" name="Google Shape;8345;p72"/>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6" name="Google Shape;8346;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7" name="Google Shape;8347;p72"/>
              <p:cNvGrpSpPr/>
              <p:nvPr/>
            </p:nvGrpSpPr>
            <p:grpSpPr>
              <a:xfrm>
                <a:off x="3067316" y="3711366"/>
                <a:ext cx="66788" cy="166697"/>
                <a:chOff x="3067316" y="3711366"/>
                <a:chExt cx="66788" cy="166697"/>
              </a:xfrm>
            </p:grpSpPr>
            <p:sp>
              <p:nvSpPr>
                <p:cNvPr id="8348" name="Google Shape;8348;p72"/>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9" name="Google Shape;8349;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0" name="Google Shape;8350;p72"/>
              <p:cNvGrpSpPr/>
              <p:nvPr/>
            </p:nvGrpSpPr>
            <p:grpSpPr>
              <a:xfrm>
                <a:off x="2413923" y="4058666"/>
                <a:ext cx="224007" cy="66788"/>
                <a:chOff x="2413923" y="4058666"/>
                <a:chExt cx="224007" cy="66788"/>
              </a:xfrm>
            </p:grpSpPr>
            <p:sp>
              <p:nvSpPr>
                <p:cNvPr id="8351" name="Google Shape;8351;p72"/>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2" name="Google Shape;8352;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3" name="Google Shape;8353;p72"/>
              <p:cNvGrpSpPr/>
              <p:nvPr/>
            </p:nvGrpSpPr>
            <p:grpSpPr>
              <a:xfrm>
                <a:off x="3564643" y="4058666"/>
                <a:ext cx="223397" cy="66788"/>
                <a:chOff x="3564643" y="4058666"/>
                <a:chExt cx="223397" cy="66788"/>
              </a:xfrm>
            </p:grpSpPr>
            <p:sp>
              <p:nvSpPr>
                <p:cNvPr id="8354" name="Google Shape;8354;p72"/>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5" name="Google Shape;8355;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56" name="Google Shape;8356;p72"/>
            <p:cNvGrpSpPr/>
            <p:nvPr/>
          </p:nvGrpSpPr>
          <p:grpSpPr>
            <a:xfrm>
              <a:off x="2633353" y="3965763"/>
              <a:ext cx="934017" cy="445681"/>
              <a:chOff x="2633353" y="3965763"/>
              <a:chExt cx="934017" cy="445681"/>
            </a:xfrm>
          </p:grpSpPr>
          <p:sp>
            <p:nvSpPr>
              <p:cNvPr id="8357" name="Google Shape;8357;p72"/>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9" name="Google Shape;8359;p72"/>
          <p:cNvGrpSpPr/>
          <p:nvPr/>
        </p:nvGrpSpPr>
        <p:grpSpPr>
          <a:xfrm>
            <a:off x="6392789" y="1044382"/>
            <a:ext cx="1131087" cy="587383"/>
            <a:chOff x="238125" y="999450"/>
            <a:chExt cx="7140700" cy="3708225"/>
          </a:xfrm>
        </p:grpSpPr>
        <p:sp>
          <p:nvSpPr>
            <p:cNvPr id="8360" name="Google Shape;8360;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2"/>
          <p:cNvGrpSpPr/>
          <p:nvPr/>
        </p:nvGrpSpPr>
        <p:grpSpPr>
          <a:xfrm>
            <a:off x="3744240" y="3493876"/>
            <a:ext cx="1375854" cy="678131"/>
            <a:chOff x="3913765" y="3641905"/>
            <a:chExt cx="1522805" cy="750560"/>
          </a:xfrm>
        </p:grpSpPr>
        <p:grpSp>
          <p:nvGrpSpPr>
            <p:cNvPr id="8370" name="Google Shape;8370;p72"/>
            <p:cNvGrpSpPr/>
            <p:nvPr/>
          </p:nvGrpSpPr>
          <p:grpSpPr>
            <a:xfrm>
              <a:off x="3913765" y="3997002"/>
              <a:ext cx="1522805" cy="395463"/>
              <a:chOff x="3913765" y="3997002"/>
              <a:chExt cx="1522805" cy="395463"/>
            </a:xfrm>
          </p:grpSpPr>
          <p:grpSp>
            <p:nvGrpSpPr>
              <p:cNvPr id="8371" name="Google Shape;8371;p72"/>
              <p:cNvGrpSpPr/>
              <p:nvPr/>
            </p:nvGrpSpPr>
            <p:grpSpPr>
              <a:xfrm>
                <a:off x="3913765" y="4138659"/>
                <a:ext cx="507602" cy="253806"/>
                <a:chOff x="3913765" y="4138659"/>
                <a:chExt cx="507602" cy="253806"/>
              </a:xfrm>
            </p:grpSpPr>
            <p:sp>
              <p:nvSpPr>
                <p:cNvPr id="8372" name="Google Shape;8372;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374" name="Google Shape;8374;p72"/>
              <p:cNvGrpSpPr/>
              <p:nvPr/>
            </p:nvGrpSpPr>
            <p:grpSpPr>
              <a:xfrm>
                <a:off x="4421361" y="3997002"/>
                <a:ext cx="507618" cy="395463"/>
                <a:chOff x="4421361" y="3997002"/>
                <a:chExt cx="507618" cy="395463"/>
              </a:xfrm>
            </p:grpSpPr>
            <p:sp>
              <p:nvSpPr>
                <p:cNvPr id="8375" name="Google Shape;8375;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2"/>
              <p:cNvGrpSpPr/>
              <p:nvPr/>
            </p:nvGrpSpPr>
            <p:grpSpPr>
              <a:xfrm>
                <a:off x="4928973" y="4189418"/>
                <a:ext cx="507596" cy="203047"/>
                <a:chOff x="4928973" y="4189418"/>
                <a:chExt cx="507596" cy="203047"/>
              </a:xfrm>
            </p:grpSpPr>
            <p:sp>
              <p:nvSpPr>
                <p:cNvPr id="8378" name="Google Shape;8378;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0" name="Google Shape;8380;p72"/>
            <p:cNvGrpSpPr/>
            <p:nvPr/>
          </p:nvGrpSpPr>
          <p:grpSpPr>
            <a:xfrm>
              <a:off x="4482186" y="3641905"/>
              <a:ext cx="397605" cy="349784"/>
              <a:chOff x="2906375" y="1159725"/>
              <a:chExt cx="1860575" cy="1636800"/>
            </a:xfrm>
          </p:grpSpPr>
          <p:sp>
            <p:nvSpPr>
              <p:cNvPr id="8381" name="Google Shape;8381;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5" name="Google Shape;8385;p72"/>
          <p:cNvGrpSpPr/>
          <p:nvPr/>
        </p:nvGrpSpPr>
        <p:grpSpPr>
          <a:xfrm>
            <a:off x="6528949" y="1853803"/>
            <a:ext cx="940737" cy="721067"/>
            <a:chOff x="6599718" y="2068734"/>
            <a:chExt cx="940737" cy="721067"/>
          </a:xfrm>
        </p:grpSpPr>
        <p:sp>
          <p:nvSpPr>
            <p:cNvPr id="8386" name="Google Shape;8386;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2" name="Google Shape;8392;p72"/>
            <p:cNvGrpSpPr/>
            <p:nvPr/>
          </p:nvGrpSpPr>
          <p:grpSpPr>
            <a:xfrm>
              <a:off x="6836957" y="2068734"/>
              <a:ext cx="461892" cy="721067"/>
              <a:chOff x="6836957" y="2068734"/>
              <a:chExt cx="461892" cy="721067"/>
            </a:xfrm>
          </p:grpSpPr>
          <p:sp>
            <p:nvSpPr>
              <p:cNvPr id="8393" name="Google Shape;8393;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9" name="Google Shape;8399;p72"/>
              <p:cNvGrpSpPr/>
              <p:nvPr/>
            </p:nvGrpSpPr>
            <p:grpSpPr>
              <a:xfrm>
                <a:off x="6836957" y="2068734"/>
                <a:ext cx="461892" cy="721067"/>
                <a:chOff x="6836957" y="2068734"/>
                <a:chExt cx="461892" cy="721067"/>
              </a:xfrm>
            </p:grpSpPr>
            <p:sp>
              <p:nvSpPr>
                <p:cNvPr id="8400" name="Google Shape;8400;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7" name="Google Shape;8407;p72"/>
          <p:cNvGrpSpPr/>
          <p:nvPr/>
        </p:nvGrpSpPr>
        <p:grpSpPr>
          <a:xfrm>
            <a:off x="2412267" y="1858149"/>
            <a:ext cx="712577" cy="712374"/>
            <a:chOff x="2559249" y="2069323"/>
            <a:chExt cx="685566" cy="685634"/>
          </a:xfrm>
        </p:grpSpPr>
        <p:sp>
          <p:nvSpPr>
            <p:cNvPr id="8408" name="Google Shape;8408;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2"/>
          <p:cNvGrpSpPr/>
          <p:nvPr/>
        </p:nvGrpSpPr>
        <p:grpSpPr>
          <a:xfrm>
            <a:off x="7594705" y="970938"/>
            <a:ext cx="845645" cy="711911"/>
            <a:chOff x="951975" y="315800"/>
            <a:chExt cx="5860325" cy="4933550"/>
          </a:xfrm>
        </p:grpSpPr>
        <p:sp>
          <p:nvSpPr>
            <p:cNvPr id="8422" name="Google Shape;8422;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2"/>
          <p:cNvGrpSpPr/>
          <p:nvPr/>
        </p:nvGrpSpPr>
        <p:grpSpPr>
          <a:xfrm>
            <a:off x="3691834" y="2707047"/>
            <a:ext cx="1617932" cy="621701"/>
            <a:chOff x="3862800" y="3038525"/>
            <a:chExt cx="1329006" cy="510680"/>
          </a:xfrm>
        </p:grpSpPr>
        <p:sp>
          <p:nvSpPr>
            <p:cNvPr id="8431" name="Google Shape;8431;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72"/>
            <p:cNvGrpSpPr/>
            <p:nvPr/>
          </p:nvGrpSpPr>
          <p:grpSpPr>
            <a:xfrm>
              <a:off x="3967075" y="3040337"/>
              <a:ext cx="1019927" cy="402126"/>
              <a:chOff x="3967075" y="3040337"/>
              <a:chExt cx="1019927" cy="402126"/>
            </a:xfrm>
          </p:grpSpPr>
          <p:sp>
            <p:nvSpPr>
              <p:cNvPr id="8434" name="Google Shape;8434;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2"/>
            <p:cNvGrpSpPr/>
            <p:nvPr/>
          </p:nvGrpSpPr>
          <p:grpSpPr>
            <a:xfrm>
              <a:off x="4186700" y="3040337"/>
              <a:ext cx="390475" cy="183289"/>
              <a:chOff x="4186700" y="3040337"/>
              <a:chExt cx="390475" cy="183289"/>
            </a:xfrm>
          </p:grpSpPr>
          <p:sp>
            <p:nvSpPr>
              <p:cNvPr id="8437" name="Google Shape;8437;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2"/>
            <p:cNvGrpSpPr/>
            <p:nvPr/>
          </p:nvGrpSpPr>
          <p:grpSpPr>
            <a:xfrm>
              <a:off x="4073727" y="3040337"/>
              <a:ext cx="697794" cy="296263"/>
              <a:chOff x="4073727" y="3040337"/>
              <a:chExt cx="697794" cy="296263"/>
            </a:xfrm>
          </p:grpSpPr>
          <p:sp>
            <p:nvSpPr>
              <p:cNvPr id="8440" name="Google Shape;8440;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2"/>
            <p:cNvGrpSpPr/>
            <p:nvPr/>
          </p:nvGrpSpPr>
          <p:grpSpPr>
            <a:xfrm>
              <a:off x="3862800" y="3038525"/>
              <a:ext cx="1329006" cy="510680"/>
              <a:chOff x="3862800" y="3038525"/>
              <a:chExt cx="1329006" cy="510680"/>
            </a:xfrm>
          </p:grpSpPr>
          <p:sp>
            <p:nvSpPr>
              <p:cNvPr id="8443" name="Google Shape;8443;p72"/>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72"/>
          <p:cNvGrpSpPr/>
          <p:nvPr/>
        </p:nvGrpSpPr>
        <p:grpSpPr>
          <a:xfrm>
            <a:off x="700156" y="970938"/>
            <a:ext cx="883205" cy="775176"/>
            <a:chOff x="649648" y="271400"/>
            <a:chExt cx="6215377" cy="5455143"/>
          </a:xfrm>
        </p:grpSpPr>
        <p:sp>
          <p:nvSpPr>
            <p:cNvPr id="8446" name="Google Shape;8446;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2"/>
          <p:cNvGrpSpPr/>
          <p:nvPr/>
        </p:nvGrpSpPr>
        <p:grpSpPr>
          <a:xfrm>
            <a:off x="2308457" y="970938"/>
            <a:ext cx="767704" cy="815489"/>
            <a:chOff x="2499700" y="1135950"/>
            <a:chExt cx="732402" cy="777990"/>
          </a:xfrm>
        </p:grpSpPr>
        <p:grpSp>
          <p:nvGrpSpPr>
            <p:cNvPr id="8459" name="Google Shape;8459;p72"/>
            <p:cNvGrpSpPr/>
            <p:nvPr/>
          </p:nvGrpSpPr>
          <p:grpSpPr>
            <a:xfrm>
              <a:off x="2499700" y="1135950"/>
              <a:ext cx="732402" cy="694705"/>
              <a:chOff x="2499700" y="1135950"/>
              <a:chExt cx="732402" cy="694705"/>
            </a:xfrm>
          </p:grpSpPr>
          <p:sp>
            <p:nvSpPr>
              <p:cNvPr id="8460" name="Google Shape;8460;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2"/>
            <p:cNvGrpSpPr/>
            <p:nvPr/>
          </p:nvGrpSpPr>
          <p:grpSpPr>
            <a:xfrm>
              <a:off x="2517909" y="1188726"/>
              <a:ext cx="702702" cy="725214"/>
              <a:chOff x="2517909" y="1188726"/>
              <a:chExt cx="702702" cy="725214"/>
            </a:xfrm>
          </p:grpSpPr>
          <p:sp>
            <p:nvSpPr>
              <p:cNvPr id="8488" name="Google Shape;8488;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3" name="Google Shape;8493;p72"/>
          <p:cNvGrpSpPr/>
          <p:nvPr/>
        </p:nvGrpSpPr>
        <p:grpSpPr>
          <a:xfrm>
            <a:off x="1654189" y="970938"/>
            <a:ext cx="583439" cy="870229"/>
            <a:chOff x="1716825" y="1121550"/>
            <a:chExt cx="622800" cy="928938"/>
          </a:xfrm>
        </p:grpSpPr>
        <p:grpSp>
          <p:nvGrpSpPr>
            <p:cNvPr id="8494" name="Google Shape;8494;p72"/>
            <p:cNvGrpSpPr/>
            <p:nvPr/>
          </p:nvGrpSpPr>
          <p:grpSpPr>
            <a:xfrm>
              <a:off x="1716825" y="1121550"/>
              <a:ext cx="622800" cy="928938"/>
              <a:chOff x="1716825" y="1121550"/>
              <a:chExt cx="622800" cy="928938"/>
            </a:xfrm>
          </p:grpSpPr>
          <p:cxnSp>
            <p:nvCxnSpPr>
              <p:cNvPr id="8495" name="Google Shape;8495;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496" name="Google Shape;8496;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2"/>
            <p:cNvGrpSpPr/>
            <p:nvPr/>
          </p:nvGrpSpPr>
          <p:grpSpPr>
            <a:xfrm>
              <a:off x="1768050" y="1172775"/>
              <a:ext cx="520200" cy="832000"/>
              <a:chOff x="1768050" y="1172775"/>
              <a:chExt cx="520200" cy="832000"/>
            </a:xfrm>
          </p:grpSpPr>
          <p:cxnSp>
            <p:nvCxnSpPr>
              <p:cNvPr id="8498" name="Google Shape;8498;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499" name="Google Shape;8499;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2"/>
            <p:cNvGrpSpPr/>
            <p:nvPr/>
          </p:nvGrpSpPr>
          <p:grpSpPr>
            <a:xfrm>
              <a:off x="1820100" y="1225475"/>
              <a:ext cx="416400" cy="729575"/>
              <a:chOff x="1820100" y="1225475"/>
              <a:chExt cx="416400" cy="729575"/>
            </a:xfrm>
          </p:grpSpPr>
          <p:cxnSp>
            <p:nvCxnSpPr>
              <p:cNvPr id="8501" name="Google Shape;8501;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02" name="Google Shape;8502;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2"/>
            <p:cNvGrpSpPr/>
            <p:nvPr/>
          </p:nvGrpSpPr>
          <p:grpSpPr>
            <a:xfrm>
              <a:off x="1874250" y="1278825"/>
              <a:ext cx="308100" cy="605275"/>
              <a:chOff x="1874250" y="1278825"/>
              <a:chExt cx="308100" cy="605275"/>
            </a:xfrm>
          </p:grpSpPr>
          <p:cxnSp>
            <p:nvCxnSpPr>
              <p:cNvPr id="8504" name="Google Shape;8504;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05" name="Google Shape;8505;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6" name="Google Shape;8506;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2"/>
          <p:cNvGrpSpPr/>
          <p:nvPr/>
        </p:nvGrpSpPr>
        <p:grpSpPr>
          <a:xfrm>
            <a:off x="1574012" y="1857260"/>
            <a:ext cx="739072" cy="714152"/>
            <a:chOff x="4334725" y="1355875"/>
            <a:chExt cx="3106650" cy="3001900"/>
          </a:xfrm>
        </p:grpSpPr>
        <p:grpSp>
          <p:nvGrpSpPr>
            <p:cNvPr id="8508" name="Google Shape;8508;p72"/>
            <p:cNvGrpSpPr/>
            <p:nvPr/>
          </p:nvGrpSpPr>
          <p:grpSpPr>
            <a:xfrm>
              <a:off x="4516050" y="1724875"/>
              <a:ext cx="2693725" cy="2632900"/>
              <a:chOff x="4516050" y="1724875"/>
              <a:chExt cx="2693725" cy="2632900"/>
            </a:xfrm>
          </p:grpSpPr>
          <p:sp>
            <p:nvSpPr>
              <p:cNvPr id="8509" name="Google Shape;8509;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72"/>
            <p:cNvGrpSpPr/>
            <p:nvPr/>
          </p:nvGrpSpPr>
          <p:grpSpPr>
            <a:xfrm>
              <a:off x="4334725" y="1355875"/>
              <a:ext cx="3106650" cy="2709650"/>
              <a:chOff x="4334725" y="1355875"/>
              <a:chExt cx="3106650" cy="2709650"/>
            </a:xfrm>
          </p:grpSpPr>
          <p:sp>
            <p:nvSpPr>
              <p:cNvPr id="8513" name="Google Shape;8513;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6" name="Google Shape;8516;p72"/>
          <p:cNvGrpSpPr/>
          <p:nvPr/>
        </p:nvGrpSpPr>
        <p:grpSpPr>
          <a:xfrm>
            <a:off x="7690961" y="3488031"/>
            <a:ext cx="312074" cy="684173"/>
            <a:chOff x="7645573" y="3754300"/>
            <a:chExt cx="293855" cy="644170"/>
          </a:xfrm>
        </p:grpSpPr>
        <p:sp>
          <p:nvSpPr>
            <p:cNvPr id="8517" name="Google Shape;8517;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72"/>
          <p:cNvGrpSpPr/>
          <p:nvPr/>
        </p:nvGrpSpPr>
        <p:grpSpPr>
          <a:xfrm>
            <a:off x="5612949" y="970938"/>
            <a:ext cx="709011" cy="739359"/>
            <a:chOff x="5830645" y="1256617"/>
            <a:chExt cx="530340" cy="553040"/>
          </a:xfrm>
        </p:grpSpPr>
        <p:grpSp>
          <p:nvGrpSpPr>
            <p:cNvPr id="8520" name="Google Shape;8520;p72"/>
            <p:cNvGrpSpPr/>
            <p:nvPr/>
          </p:nvGrpSpPr>
          <p:grpSpPr>
            <a:xfrm>
              <a:off x="5830645" y="1256617"/>
              <a:ext cx="259743" cy="269909"/>
              <a:chOff x="5830645" y="1256617"/>
              <a:chExt cx="259743" cy="269909"/>
            </a:xfrm>
          </p:grpSpPr>
          <p:sp>
            <p:nvSpPr>
              <p:cNvPr id="8521" name="Google Shape;8521;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72"/>
            <p:cNvGrpSpPr/>
            <p:nvPr/>
          </p:nvGrpSpPr>
          <p:grpSpPr>
            <a:xfrm>
              <a:off x="6101293" y="1256617"/>
              <a:ext cx="259692" cy="269909"/>
              <a:chOff x="6101293" y="1256617"/>
              <a:chExt cx="259692" cy="269909"/>
            </a:xfrm>
          </p:grpSpPr>
          <p:sp>
            <p:nvSpPr>
              <p:cNvPr id="8524" name="Google Shape;8524;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2"/>
            <p:cNvGrpSpPr/>
            <p:nvPr/>
          </p:nvGrpSpPr>
          <p:grpSpPr>
            <a:xfrm>
              <a:off x="5830645" y="1539749"/>
              <a:ext cx="259692" cy="269909"/>
              <a:chOff x="5830645" y="1539749"/>
              <a:chExt cx="259692" cy="269909"/>
            </a:xfrm>
          </p:grpSpPr>
          <p:sp>
            <p:nvSpPr>
              <p:cNvPr id="8527" name="Google Shape;8527;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2"/>
            <p:cNvGrpSpPr/>
            <p:nvPr/>
          </p:nvGrpSpPr>
          <p:grpSpPr>
            <a:xfrm>
              <a:off x="6101293" y="1539749"/>
              <a:ext cx="259692" cy="269909"/>
              <a:chOff x="6101293" y="1539749"/>
              <a:chExt cx="259692" cy="269909"/>
            </a:xfrm>
          </p:grpSpPr>
          <p:sp>
            <p:nvSpPr>
              <p:cNvPr id="8530" name="Google Shape;8530;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2" name="Google Shape;8532;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2"/>
          <p:cNvGrpSpPr/>
          <p:nvPr/>
        </p:nvGrpSpPr>
        <p:grpSpPr>
          <a:xfrm>
            <a:off x="714444" y="2707054"/>
            <a:ext cx="1452955" cy="621360"/>
            <a:chOff x="732422" y="2990152"/>
            <a:chExt cx="1337773" cy="572102"/>
          </a:xfrm>
        </p:grpSpPr>
        <p:sp>
          <p:nvSpPr>
            <p:cNvPr id="8534" name="Google Shape;8534;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543"/>
        <p:cNvGrpSpPr/>
        <p:nvPr/>
      </p:nvGrpSpPr>
      <p:grpSpPr>
        <a:xfrm>
          <a:off x="0" y="0"/>
          <a:ext cx="0" cy="0"/>
          <a:chOff x="0" y="0"/>
          <a:chExt cx="0" cy="0"/>
        </a:xfrm>
      </p:grpSpPr>
      <p:grpSp>
        <p:nvGrpSpPr>
          <p:cNvPr id="8544" name="Google Shape;8544;p73"/>
          <p:cNvGrpSpPr/>
          <p:nvPr/>
        </p:nvGrpSpPr>
        <p:grpSpPr>
          <a:xfrm>
            <a:off x="708579" y="965872"/>
            <a:ext cx="1636188" cy="1526215"/>
            <a:chOff x="729238" y="1179665"/>
            <a:chExt cx="1636188" cy="1526215"/>
          </a:xfrm>
        </p:grpSpPr>
        <p:grpSp>
          <p:nvGrpSpPr>
            <p:cNvPr id="8545" name="Google Shape;8545;p73"/>
            <p:cNvGrpSpPr/>
            <p:nvPr/>
          </p:nvGrpSpPr>
          <p:grpSpPr>
            <a:xfrm>
              <a:off x="729238" y="1179665"/>
              <a:ext cx="80771" cy="1526215"/>
              <a:chOff x="729238" y="1179665"/>
              <a:chExt cx="80771" cy="1526215"/>
            </a:xfrm>
          </p:grpSpPr>
          <p:sp>
            <p:nvSpPr>
              <p:cNvPr id="8546" name="Google Shape;8546;p73"/>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73"/>
            <p:cNvGrpSpPr/>
            <p:nvPr/>
          </p:nvGrpSpPr>
          <p:grpSpPr>
            <a:xfrm>
              <a:off x="903098" y="1179665"/>
              <a:ext cx="80771" cy="1526215"/>
              <a:chOff x="903098" y="1179665"/>
              <a:chExt cx="80771" cy="1526215"/>
            </a:xfrm>
          </p:grpSpPr>
          <p:sp>
            <p:nvSpPr>
              <p:cNvPr id="8557" name="Google Shape;8557;p73"/>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3"/>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3"/>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3"/>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3"/>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3"/>
            <p:cNvGrpSpPr/>
            <p:nvPr/>
          </p:nvGrpSpPr>
          <p:grpSpPr>
            <a:xfrm>
              <a:off x="1076958" y="1179665"/>
              <a:ext cx="80771" cy="1526215"/>
              <a:chOff x="1076958" y="1179665"/>
              <a:chExt cx="80771" cy="1526215"/>
            </a:xfrm>
          </p:grpSpPr>
          <p:sp>
            <p:nvSpPr>
              <p:cNvPr id="8568" name="Google Shape;8568;p73"/>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3"/>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3"/>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3"/>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3"/>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3"/>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3"/>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3"/>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73"/>
            <p:cNvGrpSpPr/>
            <p:nvPr/>
          </p:nvGrpSpPr>
          <p:grpSpPr>
            <a:xfrm>
              <a:off x="1247707" y="1179665"/>
              <a:ext cx="80771" cy="1526215"/>
              <a:chOff x="1247707" y="1179665"/>
              <a:chExt cx="80771" cy="1526215"/>
            </a:xfrm>
          </p:grpSpPr>
          <p:sp>
            <p:nvSpPr>
              <p:cNvPr id="8579" name="Google Shape;8579;p73"/>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3"/>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3"/>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3"/>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3"/>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3"/>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3"/>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3"/>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3"/>
            <p:cNvGrpSpPr/>
            <p:nvPr/>
          </p:nvGrpSpPr>
          <p:grpSpPr>
            <a:xfrm>
              <a:off x="1421567" y="1179665"/>
              <a:ext cx="80771" cy="1526215"/>
              <a:chOff x="1421567" y="1179665"/>
              <a:chExt cx="80771" cy="1526215"/>
            </a:xfrm>
          </p:grpSpPr>
          <p:sp>
            <p:nvSpPr>
              <p:cNvPr id="8590" name="Google Shape;8590;p73"/>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3"/>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3"/>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73"/>
            <p:cNvGrpSpPr/>
            <p:nvPr/>
          </p:nvGrpSpPr>
          <p:grpSpPr>
            <a:xfrm>
              <a:off x="1592327" y="1179665"/>
              <a:ext cx="80771" cy="1526215"/>
              <a:chOff x="1592327" y="1179665"/>
              <a:chExt cx="80771" cy="1526215"/>
            </a:xfrm>
          </p:grpSpPr>
          <p:sp>
            <p:nvSpPr>
              <p:cNvPr id="8601" name="Google Shape;8601;p73"/>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3"/>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3"/>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3"/>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3"/>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3"/>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3"/>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3"/>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73"/>
            <p:cNvGrpSpPr/>
            <p:nvPr/>
          </p:nvGrpSpPr>
          <p:grpSpPr>
            <a:xfrm>
              <a:off x="1766187" y="1179665"/>
              <a:ext cx="80771" cy="1526215"/>
              <a:chOff x="1766187" y="1179665"/>
              <a:chExt cx="80771" cy="1526215"/>
            </a:xfrm>
          </p:grpSpPr>
          <p:sp>
            <p:nvSpPr>
              <p:cNvPr id="8612" name="Google Shape;8612;p73"/>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73"/>
            <p:cNvGrpSpPr/>
            <p:nvPr/>
          </p:nvGrpSpPr>
          <p:grpSpPr>
            <a:xfrm>
              <a:off x="1936935" y="1179665"/>
              <a:ext cx="80771" cy="1526215"/>
              <a:chOff x="1936935" y="1179665"/>
              <a:chExt cx="80771" cy="1526215"/>
            </a:xfrm>
          </p:grpSpPr>
          <p:sp>
            <p:nvSpPr>
              <p:cNvPr id="8623" name="Google Shape;8623;p73"/>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3"/>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3"/>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3"/>
            <p:cNvGrpSpPr/>
            <p:nvPr/>
          </p:nvGrpSpPr>
          <p:grpSpPr>
            <a:xfrm>
              <a:off x="2110795" y="1179665"/>
              <a:ext cx="80771" cy="1526215"/>
              <a:chOff x="2110795" y="1179665"/>
              <a:chExt cx="80771" cy="1526215"/>
            </a:xfrm>
          </p:grpSpPr>
          <p:sp>
            <p:nvSpPr>
              <p:cNvPr id="8634" name="Google Shape;8634;p73"/>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3"/>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3"/>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73"/>
            <p:cNvGrpSpPr/>
            <p:nvPr/>
          </p:nvGrpSpPr>
          <p:grpSpPr>
            <a:xfrm>
              <a:off x="2284655" y="1179665"/>
              <a:ext cx="80771" cy="1526215"/>
              <a:chOff x="2284655" y="1179665"/>
              <a:chExt cx="80771" cy="1526215"/>
            </a:xfrm>
          </p:grpSpPr>
          <p:sp>
            <p:nvSpPr>
              <p:cNvPr id="8645" name="Google Shape;8645;p73"/>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3"/>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5" name="Google Shape;8655;p73"/>
          <p:cNvGrpSpPr/>
          <p:nvPr/>
        </p:nvGrpSpPr>
        <p:grpSpPr>
          <a:xfrm>
            <a:off x="2603245" y="985011"/>
            <a:ext cx="1364147" cy="1102032"/>
            <a:chOff x="2623904" y="1198803"/>
            <a:chExt cx="1364147" cy="1102032"/>
          </a:xfrm>
        </p:grpSpPr>
        <p:grpSp>
          <p:nvGrpSpPr>
            <p:cNvPr id="8656" name="Google Shape;8656;p73"/>
            <p:cNvGrpSpPr/>
            <p:nvPr/>
          </p:nvGrpSpPr>
          <p:grpSpPr>
            <a:xfrm>
              <a:off x="2623907" y="1198803"/>
              <a:ext cx="1364144" cy="272899"/>
              <a:chOff x="2623907" y="1198803"/>
              <a:chExt cx="1364144" cy="272899"/>
            </a:xfrm>
          </p:grpSpPr>
          <p:sp>
            <p:nvSpPr>
              <p:cNvPr id="8657" name="Google Shape;8657;p73"/>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73"/>
            <p:cNvGrpSpPr/>
            <p:nvPr/>
          </p:nvGrpSpPr>
          <p:grpSpPr>
            <a:xfrm>
              <a:off x="2623904" y="1476964"/>
              <a:ext cx="1364144" cy="272899"/>
              <a:chOff x="2623904" y="1476964"/>
              <a:chExt cx="1364144" cy="272899"/>
            </a:xfrm>
          </p:grpSpPr>
          <p:sp>
            <p:nvSpPr>
              <p:cNvPr id="8663" name="Google Shape;8663;p73"/>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3"/>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3"/>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73"/>
            <p:cNvGrpSpPr/>
            <p:nvPr/>
          </p:nvGrpSpPr>
          <p:grpSpPr>
            <a:xfrm>
              <a:off x="2623907" y="1749775"/>
              <a:ext cx="1364144" cy="272899"/>
              <a:chOff x="2623907" y="1749775"/>
              <a:chExt cx="1364144" cy="272899"/>
            </a:xfrm>
          </p:grpSpPr>
          <p:sp>
            <p:nvSpPr>
              <p:cNvPr id="8669" name="Google Shape;8669;p73"/>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73"/>
            <p:cNvGrpSpPr/>
            <p:nvPr/>
          </p:nvGrpSpPr>
          <p:grpSpPr>
            <a:xfrm>
              <a:off x="2623904" y="2027936"/>
              <a:ext cx="1364144" cy="272899"/>
              <a:chOff x="2623904" y="2027936"/>
              <a:chExt cx="1364144" cy="272899"/>
            </a:xfrm>
          </p:grpSpPr>
          <p:sp>
            <p:nvSpPr>
              <p:cNvPr id="8675" name="Google Shape;8675;p73"/>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0" name="Google Shape;8680;p73"/>
          <p:cNvGrpSpPr/>
          <p:nvPr/>
        </p:nvGrpSpPr>
        <p:grpSpPr>
          <a:xfrm>
            <a:off x="2592706" y="2444193"/>
            <a:ext cx="1387541" cy="159124"/>
            <a:chOff x="3200660" y="2180272"/>
            <a:chExt cx="2563824" cy="378237"/>
          </a:xfrm>
        </p:grpSpPr>
        <p:sp>
          <p:nvSpPr>
            <p:cNvPr id="8681" name="Google Shape;8681;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3"/>
          <p:cNvGrpSpPr/>
          <p:nvPr/>
        </p:nvGrpSpPr>
        <p:grpSpPr>
          <a:xfrm>
            <a:off x="2589231" y="2722018"/>
            <a:ext cx="1390502" cy="159625"/>
            <a:chOff x="3530150" y="2790075"/>
            <a:chExt cx="1962600" cy="225300"/>
          </a:xfrm>
        </p:grpSpPr>
        <p:sp>
          <p:nvSpPr>
            <p:cNvPr id="8700" name="Google Shape;8700;p7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73"/>
          <p:cNvGrpSpPr/>
          <p:nvPr/>
        </p:nvGrpSpPr>
        <p:grpSpPr>
          <a:xfrm>
            <a:off x="2589884" y="3000344"/>
            <a:ext cx="1411629" cy="153761"/>
            <a:chOff x="3558802" y="4011427"/>
            <a:chExt cx="1866000" cy="111300"/>
          </a:xfrm>
        </p:grpSpPr>
        <p:sp>
          <p:nvSpPr>
            <p:cNvPr id="8703" name="Google Shape;8703;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73"/>
          <p:cNvGrpSpPr/>
          <p:nvPr/>
        </p:nvGrpSpPr>
        <p:grpSpPr>
          <a:xfrm>
            <a:off x="2589576" y="2205744"/>
            <a:ext cx="1383503" cy="119749"/>
            <a:chOff x="3465975" y="2270276"/>
            <a:chExt cx="1986364" cy="171929"/>
          </a:xfrm>
        </p:grpSpPr>
        <p:sp>
          <p:nvSpPr>
            <p:cNvPr id="8706" name="Google Shape;8706;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73"/>
          <p:cNvGrpSpPr/>
          <p:nvPr/>
        </p:nvGrpSpPr>
        <p:grpSpPr>
          <a:xfrm>
            <a:off x="2600584" y="3569394"/>
            <a:ext cx="1369531" cy="195460"/>
            <a:chOff x="723300" y="4253549"/>
            <a:chExt cx="2276482" cy="324900"/>
          </a:xfrm>
        </p:grpSpPr>
        <p:sp>
          <p:nvSpPr>
            <p:cNvPr id="8715" name="Google Shape;8715;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73"/>
          <p:cNvGrpSpPr/>
          <p:nvPr/>
        </p:nvGrpSpPr>
        <p:grpSpPr>
          <a:xfrm>
            <a:off x="2590145" y="3270574"/>
            <a:ext cx="1389066" cy="180119"/>
            <a:chOff x="705948" y="3788465"/>
            <a:chExt cx="2308953" cy="299400"/>
          </a:xfrm>
        </p:grpSpPr>
        <p:sp>
          <p:nvSpPr>
            <p:cNvPr id="8721" name="Google Shape;8721;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73"/>
          <p:cNvGrpSpPr/>
          <p:nvPr/>
        </p:nvGrpSpPr>
        <p:grpSpPr>
          <a:xfrm>
            <a:off x="2638082" y="3883554"/>
            <a:ext cx="1304609" cy="294074"/>
            <a:chOff x="2658741" y="4097347"/>
            <a:chExt cx="1304609" cy="294074"/>
          </a:xfrm>
        </p:grpSpPr>
        <p:grpSp>
          <p:nvGrpSpPr>
            <p:cNvPr id="8727" name="Google Shape;8727;p73"/>
            <p:cNvGrpSpPr/>
            <p:nvPr/>
          </p:nvGrpSpPr>
          <p:grpSpPr>
            <a:xfrm>
              <a:off x="2658741" y="4097347"/>
              <a:ext cx="118572" cy="294074"/>
              <a:chOff x="3343310" y="4475555"/>
              <a:chExt cx="127717" cy="316753"/>
            </a:xfrm>
          </p:grpSpPr>
          <p:sp>
            <p:nvSpPr>
              <p:cNvPr id="8728" name="Google Shape;8728;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3"/>
            <p:cNvGrpSpPr/>
            <p:nvPr/>
          </p:nvGrpSpPr>
          <p:grpSpPr>
            <a:xfrm>
              <a:off x="3815519" y="4098388"/>
              <a:ext cx="147831" cy="291991"/>
              <a:chOff x="3527539" y="4476677"/>
              <a:chExt cx="159232" cy="314510"/>
            </a:xfrm>
          </p:grpSpPr>
          <p:sp>
            <p:nvSpPr>
              <p:cNvPr id="8731" name="Google Shape;8731;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73"/>
            <p:cNvGrpSpPr/>
            <p:nvPr/>
          </p:nvGrpSpPr>
          <p:grpSpPr>
            <a:xfrm>
              <a:off x="3511696" y="4098388"/>
              <a:ext cx="147831" cy="291991"/>
              <a:chOff x="3527539" y="4476677"/>
              <a:chExt cx="159232" cy="314510"/>
            </a:xfrm>
          </p:grpSpPr>
          <p:sp>
            <p:nvSpPr>
              <p:cNvPr id="8734" name="Google Shape;8734;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73"/>
            <p:cNvGrpSpPr/>
            <p:nvPr/>
          </p:nvGrpSpPr>
          <p:grpSpPr>
            <a:xfrm>
              <a:off x="3207874" y="4098388"/>
              <a:ext cx="147831" cy="291991"/>
              <a:chOff x="3527539" y="4476677"/>
              <a:chExt cx="159232" cy="314510"/>
            </a:xfrm>
          </p:grpSpPr>
          <p:sp>
            <p:nvSpPr>
              <p:cNvPr id="8737" name="Google Shape;8737;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73"/>
            <p:cNvGrpSpPr/>
            <p:nvPr/>
          </p:nvGrpSpPr>
          <p:grpSpPr>
            <a:xfrm>
              <a:off x="2933305" y="4097347"/>
              <a:ext cx="118572" cy="294074"/>
              <a:chOff x="3343310" y="4475555"/>
              <a:chExt cx="127717" cy="316753"/>
            </a:xfrm>
          </p:grpSpPr>
          <p:sp>
            <p:nvSpPr>
              <p:cNvPr id="8740" name="Google Shape;8740;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2" name="Google Shape;8742;p73"/>
          <p:cNvGrpSpPr/>
          <p:nvPr/>
        </p:nvGrpSpPr>
        <p:grpSpPr>
          <a:xfrm>
            <a:off x="4256912" y="1866676"/>
            <a:ext cx="1433821" cy="191501"/>
            <a:chOff x="4273350" y="2080469"/>
            <a:chExt cx="1433821" cy="191501"/>
          </a:xfrm>
        </p:grpSpPr>
        <p:grpSp>
          <p:nvGrpSpPr>
            <p:cNvPr id="8743" name="Google Shape;8743;p73"/>
            <p:cNvGrpSpPr/>
            <p:nvPr/>
          </p:nvGrpSpPr>
          <p:grpSpPr>
            <a:xfrm>
              <a:off x="4273350" y="2080469"/>
              <a:ext cx="1433821" cy="0"/>
              <a:chOff x="5224975" y="2962250"/>
              <a:chExt cx="1544400" cy="0"/>
            </a:xfrm>
          </p:grpSpPr>
          <p:cxnSp>
            <p:nvCxnSpPr>
              <p:cNvPr id="8744" name="Google Shape;8744;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45" name="Google Shape;8745;p7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746" name="Google Shape;8746;p73"/>
            <p:cNvGrpSpPr/>
            <p:nvPr/>
          </p:nvGrpSpPr>
          <p:grpSpPr>
            <a:xfrm>
              <a:off x="4273350" y="2271969"/>
              <a:ext cx="1433821" cy="0"/>
              <a:chOff x="5224975" y="2962250"/>
              <a:chExt cx="1544400" cy="0"/>
            </a:xfrm>
          </p:grpSpPr>
          <p:cxnSp>
            <p:nvCxnSpPr>
              <p:cNvPr id="8747" name="Google Shape;8747;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48" name="Google Shape;8748;p7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749" name="Google Shape;8749;p73"/>
          <p:cNvGrpSpPr/>
          <p:nvPr/>
        </p:nvGrpSpPr>
        <p:grpSpPr>
          <a:xfrm>
            <a:off x="4258467" y="969244"/>
            <a:ext cx="1430711" cy="743389"/>
            <a:chOff x="5159450" y="1919950"/>
            <a:chExt cx="1541050" cy="862500"/>
          </a:xfrm>
        </p:grpSpPr>
        <p:sp>
          <p:nvSpPr>
            <p:cNvPr id="8750" name="Google Shape;8750;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8751" name="Google Shape;8751;p73"/>
            <p:cNvGrpSpPr/>
            <p:nvPr/>
          </p:nvGrpSpPr>
          <p:grpSpPr>
            <a:xfrm>
              <a:off x="5159450" y="1919950"/>
              <a:ext cx="1541050" cy="862500"/>
              <a:chOff x="5159450" y="1919950"/>
              <a:chExt cx="1541050" cy="862500"/>
            </a:xfrm>
          </p:grpSpPr>
          <p:cxnSp>
            <p:nvCxnSpPr>
              <p:cNvPr id="8752" name="Google Shape;8752;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53" name="Google Shape;8753;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54" name="Google Shape;8754;p73"/>
          <p:cNvGrpSpPr/>
          <p:nvPr/>
        </p:nvGrpSpPr>
        <p:grpSpPr>
          <a:xfrm>
            <a:off x="4248581" y="2192571"/>
            <a:ext cx="1450484" cy="1052087"/>
            <a:chOff x="5230575" y="1554475"/>
            <a:chExt cx="2137150" cy="1550150"/>
          </a:xfrm>
        </p:grpSpPr>
        <p:sp>
          <p:nvSpPr>
            <p:cNvPr id="8755" name="Google Shape;8755;p7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3"/>
          <p:cNvGrpSpPr/>
          <p:nvPr/>
        </p:nvGrpSpPr>
        <p:grpSpPr>
          <a:xfrm rot="10800000">
            <a:off x="4265131" y="3284761"/>
            <a:ext cx="1417383" cy="887946"/>
            <a:chOff x="5645403" y="2920021"/>
            <a:chExt cx="2650800" cy="2180614"/>
          </a:xfrm>
        </p:grpSpPr>
        <p:sp>
          <p:nvSpPr>
            <p:cNvPr id="8769" name="Google Shape;8769;p7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0" name="Google Shape;8770;p73"/>
            <p:cNvCxnSpPr>
              <a:stCxn id="876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771" name="Google Shape;8771;p7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2" name="Google Shape;8772;p73"/>
            <p:cNvCxnSpPr>
              <a:endCxn id="8771"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773" name="Google Shape;8773;p7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4" name="Google Shape;8774;p73"/>
            <p:cNvCxnSpPr>
              <a:stCxn id="8773"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775" name="Google Shape;8775;p7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6" name="Google Shape;8776;p73"/>
            <p:cNvCxnSpPr>
              <a:endCxn id="877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777" name="Google Shape;8777;p73"/>
          <p:cNvGrpSpPr/>
          <p:nvPr/>
        </p:nvGrpSpPr>
        <p:grpSpPr>
          <a:xfrm>
            <a:off x="7365491" y="2188116"/>
            <a:ext cx="1071743" cy="1021579"/>
            <a:chOff x="7189833" y="2022667"/>
            <a:chExt cx="1251159" cy="1192597"/>
          </a:xfrm>
        </p:grpSpPr>
        <p:sp>
          <p:nvSpPr>
            <p:cNvPr id="8778" name="Google Shape;8778;p7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73"/>
          <p:cNvGrpSpPr/>
          <p:nvPr/>
        </p:nvGrpSpPr>
        <p:grpSpPr>
          <a:xfrm>
            <a:off x="706762" y="2614523"/>
            <a:ext cx="1695374" cy="1560837"/>
            <a:chOff x="727421" y="2828315"/>
            <a:chExt cx="1695374" cy="1560837"/>
          </a:xfrm>
        </p:grpSpPr>
        <p:grpSp>
          <p:nvGrpSpPr>
            <p:cNvPr id="8783" name="Google Shape;8783;p73"/>
            <p:cNvGrpSpPr/>
            <p:nvPr/>
          </p:nvGrpSpPr>
          <p:grpSpPr>
            <a:xfrm>
              <a:off x="819108" y="2882501"/>
              <a:ext cx="103104" cy="1426186"/>
              <a:chOff x="4674013" y="3100904"/>
              <a:chExt cx="122758" cy="1698043"/>
            </a:xfrm>
          </p:grpSpPr>
          <p:sp>
            <p:nvSpPr>
              <p:cNvPr id="8784" name="Google Shape;8784;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3"/>
            <p:cNvGrpSpPr/>
            <p:nvPr/>
          </p:nvGrpSpPr>
          <p:grpSpPr>
            <a:xfrm>
              <a:off x="1062475" y="2882501"/>
              <a:ext cx="103104" cy="1426186"/>
              <a:chOff x="4940438" y="3100904"/>
              <a:chExt cx="122758" cy="1698043"/>
            </a:xfrm>
          </p:grpSpPr>
          <p:sp>
            <p:nvSpPr>
              <p:cNvPr id="8792" name="Google Shape;8792;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73"/>
            <p:cNvGrpSpPr/>
            <p:nvPr/>
          </p:nvGrpSpPr>
          <p:grpSpPr>
            <a:xfrm>
              <a:off x="1299324" y="2882501"/>
              <a:ext cx="103104" cy="1426186"/>
              <a:chOff x="5206863" y="3100904"/>
              <a:chExt cx="122758" cy="1698043"/>
            </a:xfrm>
          </p:grpSpPr>
          <p:sp>
            <p:nvSpPr>
              <p:cNvPr id="8800" name="Google Shape;8800;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3"/>
            <p:cNvGrpSpPr/>
            <p:nvPr/>
          </p:nvGrpSpPr>
          <p:grpSpPr>
            <a:xfrm>
              <a:off x="1786057" y="2882501"/>
              <a:ext cx="103104" cy="1426186"/>
              <a:chOff x="6006138" y="3143629"/>
              <a:chExt cx="122758" cy="1698043"/>
            </a:xfrm>
          </p:grpSpPr>
          <p:sp>
            <p:nvSpPr>
              <p:cNvPr id="8808" name="Google Shape;8808;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3"/>
            <p:cNvGrpSpPr/>
            <p:nvPr/>
          </p:nvGrpSpPr>
          <p:grpSpPr>
            <a:xfrm>
              <a:off x="2029422" y="2882501"/>
              <a:ext cx="103104" cy="1426186"/>
              <a:chOff x="6805413" y="3100904"/>
              <a:chExt cx="122758" cy="1698043"/>
            </a:xfrm>
          </p:grpSpPr>
          <p:sp>
            <p:nvSpPr>
              <p:cNvPr id="8816" name="Google Shape;8816;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3"/>
            <p:cNvGrpSpPr/>
            <p:nvPr/>
          </p:nvGrpSpPr>
          <p:grpSpPr>
            <a:xfrm>
              <a:off x="727421" y="2828315"/>
              <a:ext cx="1695374" cy="1560837"/>
              <a:chOff x="734799" y="2782450"/>
              <a:chExt cx="1571100" cy="1577400"/>
            </a:xfrm>
          </p:grpSpPr>
          <p:cxnSp>
            <p:nvCxnSpPr>
              <p:cNvPr id="8824" name="Google Shape;8824;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825" name="Google Shape;8825;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826" name="Google Shape;8826;p73"/>
            <p:cNvGrpSpPr/>
            <p:nvPr/>
          </p:nvGrpSpPr>
          <p:grpSpPr>
            <a:xfrm>
              <a:off x="2272795" y="2882501"/>
              <a:ext cx="103104" cy="1426186"/>
              <a:chOff x="5206863" y="3100904"/>
              <a:chExt cx="122758" cy="1698043"/>
            </a:xfrm>
          </p:grpSpPr>
          <p:sp>
            <p:nvSpPr>
              <p:cNvPr id="8827" name="Google Shape;8827;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3"/>
            <p:cNvGrpSpPr/>
            <p:nvPr/>
          </p:nvGrpSpPr>
          <p:grpSpPr>
            <a:xfrm>
              <a:off x="1542694" y="2882501"/>
              <a:ext cx="103104" cy="1426186"/>
              <a:chOff x="6006138" y="3143629"/>
              <a:chExt cx="122758" cy="1698043"/>
            </a:xfrm>
          </p:grpSpPr>
          <p:sp>
            <p:nvSpPr>
              <p:cNvPr id="8835" name="Google Shape;8835;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2" name="Google Shape;8842;p73"/>
          <p:cNvGrpSpPr/>
          <p:nvPr/>
        </p:nvGrpSpPr>
        <p:grpSpPr>
          <a:xfrm>
            <a:off x="5915341" y="2192094"/>
            <a:ext cx="1248543" cy="1025319"/>
            <a:chOff x="5183758" y="1210600"/>
            <a:chExt cx="3605380" cy="2960783"/>
          </a:xfrm>
        </p:grpSpPr>
        <p:sp>
          <p:nvSpPr>
            <p:cNvPr id="8843" name="Google Shape;8843;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7" name="Google Shape;8847;p7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848" name="Google Shape;8848;p7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849" name="Google Shape;8849;p7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850" name="Google Shape;8850;p7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851" name="Google Shape;8851;p7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73"/>
          <p:cNvGrpSpPr/>
          <p:nvPr/>
        </p:nvGrpSpPr>
        <p:grpSpPr>
          <a:xfrm>
            <a:off x="5772403" y="3330411"/>
            <a:ext cx="2664831" cy="843440"/>
            <a:chOff x="5916567" y="1099697"/>
            <a:chExt cx="2556683" cy="809211"/>
          </a:xfrm>
        </p:grpSpPr>
        <p:sp>
          <p:nvSpPr>
            <p:cNvPr id="8853" name="Google Shape;8853;p7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73"/>
          <p:cNvGrpSpPr/>
          <p:nvPr/>
        </p:nvGrpSpPr>
        <p:grpSpPr>
          <a:xfrm>
            <a:off x="5879943" y="979270"/>
            <a:ext cx="1299869" cy="1023338"/>
            <a:chOff x="5900602" y="1193063"/>
            <a:chExt cx="1299869" cy="1023338"/>
          </a:xfrm>
        </p:grpSpPr>
        <p:grpSp>
          <p:nvGrpSpPr>
            <p:cNvPr id="8862" name="Google Shape;8862;p73"/>
            <p:cNvGrpSpPr/>
            <p:nvPr/>
          </p:nvGrpSpPr>
          <p:grpSpPr>
            <a:xfrm>
              <a:off x="6743564" y="1193063"/>
              <a:ext cx="456907" cy="700379"/>
              <a:chOff x="6743564" y="1193063"/>
              <a:chExt cx="456907" cy="700379"/>
            </a:xfrm>
          </p:grpSpPr>
          <p:grpSp>
            <p:nvGrpSpPr>
              <p:cNvPr id="8863" name="Google Shape;8863;p73"/>
              <p:cNvGrpSpPr/>
              <p:nvPr/>
            </p:nvGrpSpPr>
            <p:grpSpPr>
              <a:xfrm>
                <a:off x="6743564" y="1690724"/>
                <a:ext cx="214416" cy="202717"/>
                <a:chOff x="6743564" y="1690724"/>
                <a:chExt cx="214416" cy="202717"/>
              </a:xfrm>
            </p:grpSpPr>
            <p:sp>
              <p:nvSpPr>
                <p:cNvPr id="8864" name="Google Shape;8864;p73"/>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3"/>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73"/>
              <p:cNvGrpSpPr/>
              <p:nvPr/>
            </p:nvGrpSpPr>
            <p:grpSpPr>
              <a:xfrm>
                <a:off x="6915505" y="1193063"/>
                <a:ext cx="284966" cy="589637"/>
                <a:chOff x="6915505" y="1193063"/>
                <a:chExt cx="284966" cy="589637"/>
              </a:xfrm>
            </p:grpSpPr>
            <p:sp>
              <p:nvSpPr>
                <p:cNvPr id="8867" name="Google Shape;8867;p73"/>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8" name="Google Shape;8868;p7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869" name="Google Shape;8869;p73"/>
            <p:cNvGrpSpPr/>
            <p:nvPr/>
          </p:nvGrpSpPr>
          <p:grpSpPr>
            <a:xfrm>
              <a:off x="6520337" y="1193063"/>
              <a:ext cx="341833" cy="801589"/>
              <a:chOff x="6520337" y="1193063"/>
              <a:chExt cx="341833" cy="801589"/>
            </a:xfrm>
          </p:grpSpPr>
          <p:grpSp>
            <p:nvGrpSpPr>
              <p:cNvPr id="8870" name="Google Shape;8870;p73"/>
              <p:cNvGrpSpPr/>
              <p:nvPr/>
            </p:nvGrpSpPr>
            <p:grpSpPr>
              <a:xfrm>
                <a:off x="6520337" y="1589514"/>
                <a:ext cx="213964" cy="405138"/>
                <a:chOff x="6520337" y="1589514"/>
                <a:chExt cx="213964" cy="405138"/>
              </a:xfrm>
            </p:grpSpPr>
            <p:sp>
              <p:nvSpPr>
                <p:cNvPr id="8871" name="Google Shape;8871;p73"/>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3"/>
              <p:cNvGrpSpPr/>
              <p:nvPr/>
            </p:nvGrpSpPr>
            <p:grpSpPr>
              <a:xfrm>
                <a:off x="6577204" y="1193063"/>
                <a:ext cx="284966" cy="453562"/>
                <a:chOff x="6577204" y="1193063"/>
                <a:chExt cx="284966" cy="453562"/>
              </a:xfrm>
            </p:grpSpPr>
            <p:sp>
              <p:nvSpPr>
                <p:cNvPr id="8874" name="Google Shape;8874;p73"/>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5" name="Google Shape;8875;p7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876" name="Google Shape;8876;p73"/>
            <p:cNvGrpSpPr/>
            <p:nvPr/>
          </p:nvGrpSpPr>
          <p:grpSpPr>
            <a:xfrm>
              <a:off x="6238903" y="1193063"/>
              <a:ext cx="300491" cy="901782"/>
              <a:chOff x="6238903" y="1193063"/>
              <a:chExt cx="300491" cy="901782"/>
            </a:xfrm>
          </p:grpSpPr>
          <p:grpSp>
            <p:nvGrpSpPr>
              <p:cNvPr id="8877" name="Google Shape;8877;p73"/>
              <p:cNvGrpSpPr/>
              <p:nvPr/>
            </p:nvGrpSpPr>
            <p:grpSpPr>
              <a:xfrm>
                <a:off x="6290865" y="1489295"/>
                <a:ext cx="248530" cy="605550"/>
                <a:chOff x="6290865" y="1489295"/>
                <a:chExt cx="248530" cy="605550"/>
              </a:xfrm>
            </p:grpSpPr>
            <p:sp>
              <p:nvSpPr>
                <p:cNvPr id="8878" name="Google Shape;8878;p73"/>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73"/>
              <p:cNvGrpSpPr/>
              <p:nvPr/>
            </p:nvGrpSpPr>
            <p:grpSpPr>
              <a:xfrm>
                <a:off x="6238903" y="1193063"/>
                <a:ext cx="284966" cy="327512"/>
                <a:chOff x="6238903" y="1193063"/>
                <a:chExt cx="284966" cy="327512"/>
              </a:xfrm>
            </p:grpSpPr>
            <p:sp>
              <p:nvSpPr>
                <p:cNvPr id="8881" name="Google Shape;8881;p73"/>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2" name="Google Shape;8882;p7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883" name="Google Shape;8883;p73"/>
            <p:cNvGrpSpPr/>
            <p:nvPr/>
          </p:nvGrpSpPr>
          <p:grpSpPr>
            <a:xfrm>
              <a:off x="5900602" y="1193063"/>
              <a:ext cx="444365" cy="1023338"/>
              <a:chOff x="5900602" y="1193063"/>
              <a:chExt cx="444365" cy="1023338"/>
            </a:xfrm>
          </p:grpSpPr>
          <p:grpSp>
            <p:nvGrpSpPr>
              <p:cNvPr id="8884" name="Google Shape;8884;p73"/>
              <p:cNvGrpSpPr/>
              <p:nvPr/>
            </p:nvGrpSpPr>
            <p:grpSpPr>
              <a:xfrm>
                <a:off x="6046501" y="1367757"/>
                <a:ext cx="298465" cy="848644"/>
                <a:chOff x="6046501" y="1367757"/>
                <a:chExt cx="298465" cy="848644"/>
              </a:xfrm>
            </p:grpSpPr>
            <p:sp>
              <p:nvSpPr>
                <p:cNvPr id="8885" name="Google Shape;8885;p73"/>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3"/>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73"/>
              <p:cNvGrpSpPr/>
              <p:nvPr/>
            </p:nvGrpSpPr>
            <p:grpSpPr>
              <a:xfrm>
                <a:off x="5900602" y="1193063"/>
                <a:ext cx="284966" cy="182312"/>
                <a:chOff x="5900602" y="1193063"/>
                <a:chExt cx="284966" cy="182312"/>
              </a:xfrm>
            </p:grpSpPr>
            <p:sp>
              <p:nvSpPr>
                <p:cNvPr id="8888" name="Google Shape;8888;p73"/>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9" name="Google Shape;8889;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890" name="Google Shape;8890;p73"/>
          <p:cNvGrpSpPr/>
          <p:nvPr/>
        </p:nvGrpSpPr>
        <p:grpSpPr>
          <a:xfrm>
            <a:off x="7217825" y="979415"/>
            <a:ext cx="1219413" cy="1051379"/>
            <a:chOff x="7287122" y="1165658"/>
            <a:chExt cx="1219413" cy="1051379"/>
          </a:xfrm>
        </p:grpSpPr>
        <p:grpSp>
          <p:nvGrpSpPr>
            <p:cNvPr id="8891" name="Google Shape;8891;p73"/>
            <p:cNvGrpSpPr/>
            <p:nvPr/>
          </p:nvGrpSpPr>
          <p:grpSpPr>
            <a:xfrm>
              <a:off x="7287162" y="1969723"/>
              <a:ext cx="1219372" cy="247314"/>
              <a:chOff x="7287162" y="1969723"/>
              <a:chExt cx="1219372" cy="247314"/>
            </a:xfrm>
          </p:grpSpPr>
          <p:sp>
            <p:nvSpPr>
              <p:cNvPr id="8892" name="Google Shape;8892;p73"/>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3" name="Google Shape;8893;p73"/>
              <p:cNvGrpSpPr/>
              <p:nvPr/>
            </p:nvGrpSpPr>
            <p:grpSpPr>
              <a:xfrm>
                <a:off x="7287162" y="2063892"/>
                <a:ext cx="1151713" cy="73432"/>
                <a:chOff x="7287162" y="2063892"/>
                <a:chExt cx="1151713" cy="73432"/>
              </a:xfrm>
            </p:grpSpPr>
            <p:sp>
              <p:nvSpPr>
                <p:cNvPr id="8894" name="Google Shape;8894;p73"/>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5" name="Google Shape;8895;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896" name="Google Shape;8896;p73"/>
            <p:cNvGrpSpPr/>
            <p:nvPr/>
          </p:nvGrpSpPr>
          <p:grpSpPr>
            <a:xfrm>
              <a:off x="7287122" y="1712201"/>
              <a:ext cx="1219403" cy="246780"/>
              <a:chOff x="7287122" y="1712201"/>
              <a:chExt cx="1219403" cy="246780"/>
            </a:xfrm>
          </p:grpSpPr>
          <p:sp>
            <p:nvSpPr>
              <p:cNvPr id="8897" name="Google Shape;8897;p73"/>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8" name="Google Shape;8898;p73"/>
              <p:cNvGrpSpPr/>
              <p:nvPr/>
            </p:nvGrpSpPr>
            <p:grpSpPr>
              <a:xfrm>
                <a:off x="7287122" y="1842861"/>
                <a:ext cx="1005303" cy="73419"/>
                <a:chOff x="7287122" y="1842861"/>
                <a:chExt cx="1005303" cy="73419"/>
              </a:xfrm>
            </p:grpSpPr>
            <p:sp>
              <p:nvSpPr>
                <p:cNvPr id="8899" name="Google Shape;8899;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0" name="Google Shape;8900;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01" name="Google Shape;8901;p73"/>
            <p:cNvGrpSpPr/>
            <p:nvPr/>
          </p:nvGrpSpPr>
          <p:grpSpPr>
            <a:xfrm>
              <a:off x="7287162" y="1447520"/>
              <a:ext cx="1219363" cy="286683"/>
              <a:chOff x="7287162" y="1447520"/>
              <a:chExt cx="1219363" cy="286683"/>
            </a:xfrm>
          </p:grpSpPr>
          <p:sp>
            <p:nvSpPr>
              <p:cNvPr id="8902" name="Google Shape;8902;p73"/>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3" name="Google Shape;8903;p73"/>
              <p:cNvGrpSpPr/>
              <p:nvPr/>
            </p:nvGrpSpPr>
            <p:grpSpPr>
              <a:xfrm>
                <a:off x="7287162" y="1581977"/>
                <a:ext cx="852763" cy="73432"/>
                <a:chOff x="7287162" y="1581977"/>
                <a:chExt cx="852763" cy="73432"/>
              </a:xfrm>
            </p:grpSpPr>
            <p:sp>
              <p:nvSpPr>
                <p:cNvPr id="8904" name="Google Shape;8904;p73"/>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5" name="Google Shape;8905;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06" name="Google Shape;8906;p73"/>
            <p:cNvGrpSpPr/>
            <p:nvPr/>
          </p:nvGrpSpPr>
          <p:grpSpPr>
            <a:xfrm>
              <a:off x="7287162" y="1165658"/>
              <a:ext cx="1219363" cy="344284"/>
              <a:chOff x="7287162" y="1165658"/>
              <a:chExt cx="1219363" cy="344284"/>
            </a:xfrm>
          </p:grpSpPr>
          <p:sp>
            <p:nvSpPr>
              <p:cNvPr id="8907" name="Google Shape;8907;p73"/>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8" name="Google Shape;8908;p73"/>
              <p:cNvGrpSpPr/>
              <p:nvPr/>
            </p:nvGrpSpPr>
            <p:grpSpPr>
              <a:xfrm>
                <a:off x="7287162" y="1341025"/>
                <a:ext cx="695663" cy="73423"/>
                <a:chOff x="7287162" y="1341025"/>
                <a:chExt cx="695663" cy="73423"/>
              </a:xfrm>
            </p:grpSpPr>
            <p:sp>
              <p:nvSpPr>
                <p:cNvPr id="8909" name="Google Shape;8909;p73"/>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0" name="Google Shape;8910;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14"/>
        <p:cNvGrpSpPr/>
        <p:nvPr/>
      </p:nvGrpSpPr>
      <p:grpSpPr>
        <a:xfrm>
          <a:off x="0" y="0"/>
          <a:ext cx="0" cy="0"/>
          <a:chOff x="0" y="0"/>
          <a:chExt cx="0" cy="0"/>
        </a:xfrm>
      </p:grpSpPr>
      <p:sp>
        <p:nvSpPr>
          <p:cNvPr id="8915" name="Google Shape;8915;p7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8" name="Google Shape;8918;p7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9" name="Google Shape;8919;p7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2" name="Google Shape;8922;p7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5" name="Google Shape;8925;p7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8" name="Google Shape;8928;p7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9" name="Google Shape;8929;p7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0" name="Google Shape;8930;p7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3" name="Google Shape;8933;p7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4" name="Google Shape;8934;p7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5" name="Google Shape;8935;p7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6" name="Google Shape;8936;p7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9" name="Google Shape;8939;p7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0" name="Google Shape;8940;p7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1" name="Google Shape;8941;p7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3" name="Google Shape;8943;p7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4" name="Google Shape;8944;p7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45" name="Google Shape;8945;p7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8" name="Google Shape;8948;p7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0" name="Google Shape;8950;p7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5" name="Google Shape;8955;p7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6" name="Google Shape;8956;p7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8" name="Google Shape;8958;p7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9" name="Google Shape;8959;p7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0" name="Google Shape;8960;p7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4" name="Google Shape;8964;p7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5" name="Google Shape;8965;p7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0" name="Google Shape;8970;p7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71" name="Google Shape;8971;p7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5" name="Google Shape;8975;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6" name="Google Shape;8976;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9" name="Google Shape;8979;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0" name="Google Shape;8980;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3" name="Google Shape;8983;p7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4" name="Google Shape;8984;p7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7" name="Google Shape;8987;p7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8" name="Google Shape;8988;p7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1" name="Google Shape;8991;p7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4" name="Google Shape;8994;p7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5" name="Google Shape;8995;p7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6" name="Google Shape;8996;p7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9" name="Google Shape;8999;p7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0" name="Google Shape;9000;p7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02" name="Google Shape;9002;p7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3" name="Google Shape;9003;p7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6" name="Google Shape;9006;p7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7" name="Google Shape;9007;p7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0" name="Google Shape;9010;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1" name="Google Shape;9011;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5" name="Google Shape;9015;p7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6" name="Google Shape;9016;p7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7" name="Google Shape;9017;p7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0" name="Google Shape;9020;p7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4" name="Google Shape;9024;p7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5" name="Google Shape;9025;p7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9" name="Google Shape;9029;p7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4" name="Google Shape;9034;p7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5" name="Google Shape;9035;p7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6" name="Google Shape;9036;p7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0" name="Google Shape;9040;p7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4" name="Google Shape;9044;p7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5" name="Google Shape;9045;p7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46" name="Google Shape;9046;p7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7" name="Google Shape;9047;p7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0" name="Google Shape;9050;p7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1" name="Google Shape;9051;p7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2" name="Google Shape;9052;p7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4" name="Google Shape;9054;p7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5" name="Google Shape;9055;p7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57" name="Google Shape;9057;p7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0" name="Google Shape;9060;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1" name="Google Shape;9061;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4" name="Google Shape;9064;p7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8" name="Google Shape;9068;p7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2" name="Google Shape;9072;p7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7" name="Google Shape;9077;p7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8" name="Google Shape;9078;p7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9" name="Google Shape;9079;p7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2" name="Google Shape;9082;p7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83" name="Google Shape;9083;p7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4" name="Google Shape;9084;p7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5" name="Google Shape;9085;p7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8" name="Google Shape;9088;p7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7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7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3" name="Google Shape;9093;p7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4" name="Google Shape;9094;p7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5" name="Google Shape;9095;p7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7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9" name="Google Shape;9099;p7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00" name="Google Shape;9100;p7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4" name="Google Shape;9104;p7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0" name="Google Shape;9110;p7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1" name="Google Shape;9111;p7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7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5" name="Google Shape;9115;p7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7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1" name="Google Shape;9121;p7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4" name="Google Shape;9124;p7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25" name="Google Shape;9125;p7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7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7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4" name="Google Shape;9134;p7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5" name="Google Shape;9135;p7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7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9" name="Google Shape;9139;p7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0" name="Google Shape;9140;p7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7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7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7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4" name="Google Shape;9154;p7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7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7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7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8" name="Google Shape;9168;p7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7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5" name="Google Shape;9175;p7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7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9" name="Google Shape;9179;p7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7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7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6" name="Google Shape;9186;p7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7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7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7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7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7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7" name="Google Shape;9207;p7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7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11" name="Google Shape;9211;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8"/>
        <p:cNvGrpSpPr/>
        <p:nvPr/>
      </p:nvGrpSpPr>
      <p:grpSpPr>
        <a:xfrm>
          <a:off x="0" y="0"/>
          <a:ext cx="0" cy="0"/>
          <a:chOff x="0" y="0"/>
          <a:chExt cx="0" cy="0"/>
        </a:xfrm>
      </p:grpSpPr>
      <p:sp>
        <p:nvSpPr>
          <p:cNvPr id="9229" name="Google Shape;9229;p7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7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7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7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7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7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7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7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7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7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7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1" name="Google Shape;9461;p7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7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5" name="Google Shape;9515;p7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2"/>
        <p:cNvGrpSpPr/>
        <p:nvPr/>
      </p:nvGrpSpPr>
      <p:grpSpPr>
        <a:xfrm>
          <a:off x="0" y="0"/>
          <a:ext cx="0" cy="0"/>
          <a:chOff x="0" y="0"/>
          <a:chExt cx="0" cy="0"/>
        </a:xfrm>
      </p:grpSpPr>
      <p:sp>
        <p:nvSpPr>
          <p:cNvPr id="9523" name="Google Shape;9523;p7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7" name="Google Shape;9537;p7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6" name="Google Shape;9566;p7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7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7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04" name="Google Shape;9704;p7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3" name="Google Shape;9733;p7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7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9" name="Google Shape;9769;p7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7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7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1" name="Google Shape;9861;p7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7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sp>
        <p:nvSpPr>
          <p:cNvPr id="9882" name="Google Shape;9882;p7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7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7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7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7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4" name="Google Shape;9944;p7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7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7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7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6" name="Google Shape;10036;p7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10290" name="Google Shape;10290;p7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10291" name="Google Shape;10291;p7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10292" name="Google Shape;10292;p7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7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8"/>
        <p:cNvGrpSpPr/>
        <p:nvPr/>
      </p:nvGrpSpPr>
      <p:grpSpPr>
        <a:xfrm>
          <a:off x="0" y="0"/>
          <a:ext cx="0" cy="0"/>
          <a:chOff x="0" y="0"/>
          <a:chExt cx="0" cy="0"/>
        </a:xfrm>
      </p:grpSpPr>
      <p:sp>
        <p:nvSpPr>
          <p:cNvPr id="10299" name="Google Shape;10299;p7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7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7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4" name="Google Shape;10374;p7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0" name="Google Shape;10410;p7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7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7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0" name="Google Shape;10460;p7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9" name="Google Shape;10489;p7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0498" name="Google Shape;10498;p7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7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7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7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7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7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1" name="Google Shape;10581;p7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7" name="Google Shape;10587;p7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7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8"/>
        <p:cNvGrpSpPr/>
        <p:nvPr/>
      </p:nvGrpSpPr>
      <p:grpSpPr>
        <a:xfrm>
          <a:off x="0" y="0"/>
          <a:ext cx="0" cy="0"/>
          <a:chOff x="0" y="0"/>
          <a:chExt cx="0" cy="0"/>
        </a:xfrm>
      </p:grpSpPr>
      <p:sp>
        <p:nvSpPr>
          <p:cNvPr id="10639" name="Google Shape;10639;p79"/>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0" name="Google Shape;10640;p79"/>
          <p:cNvGrpSpPr/>
          <p:nvPr/>
        </p:nvGrpSpPr>
        <p:grpSpPr>
          <a:xfrm>
            <a:off x="829227" y="2273195"/>
            <a:ext cx="476329" cy="476213"/>
            <a:chOff x="-21298675" y="2414425"/>
            <a:chExt cx="306400" cy="306325"/>
          </a:xfrm>
        </p:grpSpPr>
        <p:sp>
          <p:nvSpPr>
            <p:cNvPr id="10641" name="Google Shape;10641;p7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79"/>
          <p:cNvGrpSpPr/>
          <p:nvPr/>
        </p:nvGrpSpPr>
        <p:grpSpPr>
          <a:xfrm>
            <a:off x="828605" y="2865128"/>
            <a:ext cx="477573" cy="445432"/>
            <a:chOff x="-21299475" y="2798025"/>
            <a:chExt cx="307200" cy="286525"/>
          </a:xfrm>
        </p:grpSpPr>
        <p:sp>
          <p:nvSpPr>
            <p:cNvPr id="10645" name="Google Shape;10645;p7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7" name="Google Shape;10657;p79"/>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9"/>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9"/>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9"/>
          <p:cNvGrpSpPr/>
          <p:nvPr/>
        </p:nvGrpSpPr>
        <p:grpSpPr>
          <a:xfrm>
            <a:off x="6697960" y="1688917"/>
            <a:ext cx="413912" cy="472676"/>
            <a:chOff x="-17545650" y="2051350"/>
            <a:chExt cx="266250" cy="304050"/>
          </a:xfrm>
        </p:grpSpPr>
        <p:sp>
          <p:nvSpPr>
            <p:cNvPr id="10661" name="Google Shape;10661;p7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5" name="Google Shape;10665;p79"/>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6" name="Google Shape;10666;p79"/>
          <p:cNvGrpSpPr/>
          <p:nvPr/>
        </p:nvGrpSpPr>
        <p:grpSpPr>
          <a:xfrm>
            <a:off x="6668578" y="2865574"/>
            <a:ext cx="472676" cy="444538"/>
            <a:chOff x="-17565350" y="2809825"/>
            <a:chExt cx="304050" cy="285950"/>
          </a:xfrm>
        </p:grpSpPr>
        <p:sp>
          <p:nvSpPr>
            <p:cNvPr id="10667" name="Google Shape;10667;p7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2" name="Google Shape;10672;p79"/>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9"/>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9"/>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5" name="Google Shape;10675;p79"/>
          <p:cNvGrpSpPr/>
          <p:nvPr/>
        </p:nvGrpSpPr>
        <p:grpSpPr>
          <a:xfrm>
            <a:off x="1441487" y="2850904"/>
            <a:ext cx="416283" cy="473881"/>
            <a:chOff x="-20904875" y="2788575"/>
            <a:chExt cx="267775" cy="304825"/>
          </a:xfrm>
        </p:grpSpPr>
        <p:sp>
          <p:nvSpPr>
            <p:cNvPr id="10676" name="Google Shape;10676;p7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79"/>
          <p:cNvGrpSpPr/>
          <p:nvPr/>
        </p:nvGrpSpPr>
        <p:grpSpPr>
          <a:xfrm>
            <a:off x="4381902" y="2275564"/>
            <a:ext cx="360045" cy="471471"/>
            <a:chOff x="-19006700" y="2434925"/>
            <a:chExt cx="231600" cy="303275"/>
          </a:xfrm>
        </p:grpSpPr>
        <p:sp>
          <p:nvSpPr>
            <p:cNvPr id="10679" name="Google Shape;10679;p7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3" name="Google Shape;10683;p79"/>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9"/>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5" name="Google Shape;10685;p79"/>
          <p:cNvGrpSpPr/>
          <p:nvPr/>
        </p:nvGrpSpPr>
        <p:grpSpPr>
          <a:xfrm>
            <a:off x="7260501" y="2289051"/>
            <a:ext cx="473881" cy="444499"/>
            <a:chOff x="-17190425" y="2435725"/>
            <a:chExt cx="304825" cy="285925"/>
          </a:xfrm>
        </p:grpSpPr>
        <p:sp>
          <p:nvSpPr>
            <p:cNvPr id="10686" name="Google Shape;10686;p7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79"/>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0" name="Google Shape;10690;p79"/>
          <p:cNvGrpSpPr/>
          <p:nvPr/>
        </p:nvGrpSpPr>
        <p:grpSpPr>
          <a:xfrm>
            <a:off x="4915227" y="3444650"/>
            <a:ext cx="476329" cy="475086"/>
            <a:chOff x="-15719925" y="2416825"/>
            <a:chExt cx="306400" cy="305600"/>
          </a:xfrm>
        </p:grpSpPr>
        <p:sp>
          <p:nvSpPr>
            <p:cNvPr id="10691" name="Google Shape;10691;p7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4" name="Google Shape;10694;p79"/>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9"/>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6" name="Google Shape;10696;p79"/>
          <p:cNvGrpSpPr/>
          <p:nvPr/>
        </p:nvGrpSpPr>
        <p:grpSpPr>
          <a:xfrm>
            <a:off x="2001521" y="2851506"/>
            <a:ext cx="479983" cy="472676"/>
            <a:chOff x="-20550425" y="2789350"/>
            <a:chExt cx="308750" cy="304050"/>
          </a:xfrm>
        </p:grpSpPr>
        <p:sp>
          <p:nvSpPr>
            <p:cNvPr id="10697" name="Google Shape;10697;p7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79"/>
          <p:cNvGrpSpPr/>
          <p:nvPr/>
        </p:nvGrpSpPr>
        <p:grpSpPr>
          <a:xfrm>
            <a:off x="4916888" y="1688158"/>
            <a:ext cx="473920" cy="474192"/>
            <a:chOff x="-18666450" y="2059825"/>
            <a:chExt cx="304850" cy="305025"/>
          </a:xfrm>
        </p:grpSpPr>
        <p:sp>
          <p:nvSpPr>
            <p:cNvPr id="10700" name="Google Shape;10700;p7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9"/>
          <p:cNvGrpSpPr/>
          <p:nvPr/>
        </p:nvGrpSpPr>
        <p:grpSpPr>
          <a:xfrm>
            <a:off x="4916286" y="2275584"/>
            <a:ext cx="475125" cy="471432"/>
            <a:chOff x="-18668025" y="2435725"/>
            <a:chExt cx="305625" cy="303250"/>
          </a:xfrm>
        </p:grpSpPr>
        <p:sp>
          <p:nvSpPr>
            <p:cNvPr id="10703" name="Google Shape;10703;p7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9"/>
          <p:cNvGrpSpPr/>
          <p:nvPr/>
        </p:nvGrpSpPr>
        <p:grpSpPr>
          <a:xfrm>
            <a:off x="4915683" y="2850902"/>
            <a:ext cx="476329" cy="473881"/>
            <a:chOff x="-18668800" y="2807475"/>
            <a:chExt cx="306400" cy="304825"/>
          </a:xfrm>
        </p:grpSpPr>
        <p:sp>
          <p:nvSpPr>
            <p:cNvPr id="10706" name="Google Shape;10706;p7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79"/>
          <p:cNvGrpSpPr/>
          <p:nvPr/>
        </p:nvGrpSpPr>
        <p:grpSpPr>
          <a:xfrm>
            <a:off x="7869652" y="1687693"/>
            <a:ext cx="416361" cy="475125"/>
            <a:chOff x="-16798200" y="2050575"/>
            <a:chExt cx="267825" cy="305625"/>
          </a:xfrm>
        </p:grpSpPr>
        <p:sp>
          <p:nvSpPr>
            <p:cNvPr id="10716" name="Google Shape;10716;p7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79"/>
          <p:cNvGrpSpPr/>
          <p:nvPr/>
        </p:nvGrpSpPr>
        <p:grpSpPr>
          <a:xfrm>
            <a:off x="7840270" y="2852127"/>
            <a:ext cx="475125" cy="471432"/>
            <a:chOff x="-16817100" y="2801175"/>
            <a:chExt cx="305625" cy="303250"/>
          </a:xfrm>
        </p:grpSpPr>
        <p:sp>
          <p:nvSpPr>
            <p:cNvPr id="10720" name="Google Shape;10720;p7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9"/>
          <p:cNvGrpSpPr/>
          <p:nvPr/>
        </p:nvGrpSpPr>
        <p:grpSpPr>
          <a:xfrm>
            <a:off x="7247390" y="3444614"/>
            <a:ext cx="476329" cy="475125"/>
            <a:chOff x="-15717575" y="2786200"/>
            <a:chExt cx="306400" cy="305625"/>
          </a:xfrm>
        </p:grpSpPr>
        <p:sp>
          <p:nvSpPr>
            <p:cNvPr id="10729" name="Google Shape;10729;p7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79"/>
          <p:cNvGrpSpPr/>
          <p:nvPr/>
        </p:nvGrpSpPr>
        <p:grpSpPr>
          <a:xfrm>
            <a:off x="2584963" y="1688296"/>
            <a:ext cx="475125" cy="473920"/>
            <a:chOff x="-20173175" y="2038750"/>
            <a:chExt cx="305625" cy="304850"/>
          </a:xfrm>
        </p:grpSpPr>
        <p:sp>
          <p:nvSpPr>
            <p:cNvPr id="10737" name="Google Shape;10737;p7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9"/>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79"/>
          <p:cNvGrpSpPr/>
          <p:nvPr/>
        </p:nvGrpSpPr>
        <p:grpSpPr>
          <a:xfrm>
            <a:off x="2586187" y="2850282"/>
            <a:ext cx="472676" cy="475125"/>
            <a:chOff x="-20173175" y="2787775"/>
            <a:chExt cx="304050" cy="305625"/>
          </a:xfrm>
        </p:grpSpPr>
        <p:sp>
          <p:nvSpPr>
            <p:cNvPr id="10741" name="Google Shape;10741;p7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9"/>
          <p:cNvGrpSpPr/>
          <p:nvPr/>
        </p:nvGrpSpPr>
        <p:grpSpPr>
          <a:xfrm>
            <a:off x="5511171" y="2275564"/>
            <a:ext cx="473881" cy="471471"/>
            <a:chOff x="-18294675" y="2434925"/>
            <a:chExt cx="304825" cy="303275"/>
          </a:xfrm>
        </p:grpSpPr>
        <p:sp>
          <p:nvSpPr>
            <p:cNvPr id="10749" name="Google Shape;10749;p7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79"/>
          <p:cNvGrpSpPr/>
          <p:nvPr/>
        </p:nvGrpSpPr>
        <p:grpSpPr>
          <a:xfrm>
            <a:off x="5567487" y="2852107"/>
            <a:ext cx="361250" cy="471471"/>
            <a:chOff x="-18258450" y="2809825"/>
            <a:chExt cx="232375" cy="303275"/>
          </a:xfrm>
        </p:grpSpPr>
        <p:sp>
          <p:nvSpPr>
            <p:cNvPr id="10753" name="Google Shape;10753;p7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9"/>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79"/>
          <p:cNvGrpSpPr/>
          <p:nvPr/>
        </p:nvGrpSpPr>
        <p:grpSpPr>
          <a:xfrm>
            <a:off x="3777686" y="3445233"/>
            <a:ext cx="415117" cy="473920"/>
            <a:chOff x="-16422500" y="2425450"/>
            <a:chExt cx="267025" cy="304850"/>
          </a:xfrm>
        </p:grpSpPr>
        <p:sp>
          <p:nvSpPr>
            <p:cNvPr id="10758" name="Google Shape;10758;p7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9"/>
          <p:cNvGrpSpPr/>
          <p:nvPr/>
        </p:nvGrpSpPr>
        <p:grpSpPr>
          <a:xfrm>
            <a:off x="6080447" y="3445838"/>
            <a:ext cx="473920" cy="472676"/>
            <a:chOff x="-16442200" y="2801175"/>
            <a:chExt cx="304850" cy="304050"/>
          </a:xfrm>
        </p:grpSpPr>
        <p:sp>
          <p:nvSpPr>
            <p:cNvPr id="10762" name="Google Shape;10762;p7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5" name="Google Shape;10765;p79"/>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9"/>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7" name="Google Shape;10767;p79"/>
          <p:cNvGrpSpPr/>
          <p:nvPr/>
        </p:nvGrpSpPr>
        <p:grpSpPr>
          <a:xfrm>
            <a:off x="3156161" y="2276343"/>
            <a:ext cx="481265" cy="469917"/>
            <a:chOff x="-19802200" y="2416025"/>
            <a:chExt cx="309575" cy="302275"/>
          </a:xfrm>
        </p:grpSpPr>
        <p:sp>
          <p:nvSpPr>
            <p:cNvPr id="10768" name="Google Shape;10768;p7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9"/>
          <p:cNvGrpSpPr/>
          <p:nvPr/>
        </p:nvGrpSpPr>
        <p:grpSpPr>
          <a:xfrm>
            <a:off x="3159232" y="2851506"/>
            <a:ext cx="475125" cy="472676"/>
            <a:chOff x="-19801400" y="2788575"/>
            <a:chExt cx="305625" cy="304050"/>
          </a:xfrm>
        </p:grpSpPr>
        <p:sp>
          <p:nvSpPr>
            <p:cNvPr id="10774" name="Google Shape;10774;p7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79"/>
          <p:cNvGrpSpPr/>
          <p:nvPr/>
        </p:nvGrpSpPr>
        <p:grpSpPr>
          <a:xfrm>
            <a:off x="6114308" y="1688916"/>
            <a:ext cx="422463" cy="472676"/>
            <a:chOff x="-17903225" y="2060800"/>
            <a:chExt cx="271750" cy="304050"/>
          </a:xfrm>
        </p:grpSpPr>
        <p:sp>
          <p:nvSpPr>
            <p:cNvPr id="10781" name="Google Shape;10781;p7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9"/>
          <p:cNvGrpSpPr/>
          <p:nvPr/>
        </p:nvGrpSpPr>
        <p:grpSpPr>
          <a:xfrm>
            <a:off x="6088599" y="2274962"/>
            <a:ext cx="473881" cy="472676"/>
            <a:chOff x="-17918975" y="2435725"/>
            <a:chExt cx="304825" cy="304050"/>
          </a:xfrm>
        </p:grpSpPr>
        <p:sp>
          <p:nvSpPr>
            <p:cNvPr id="10785" name="Google Shape;10785;p7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79"/>
          <p:cNvGrpSpPr/>
          <p:nvPr/>
        </p:nvGrpSpPr>
        <p:grpSpPr>
          <a:xfrm>
            <a:off x="6117359" y="2852729"/>
            <a:ext cx="416361" cy="470228"/>
            <a:chOff x="-17899300" y="2810625"/>
            <a:chExt cx="267825" cy="302475"/>
          </a:xfrm>
        </p:grpSpPr>
        <p:sp>
          <p:nvSpPr>
            <p:cNvPr id="10788" name="Google Shape;10788;p7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9"/>
          <p:cNvGrpSpPr/>
          <p:nvPr/>
        </p:nvGrpSpPr>
        <p:grpSpPr>
          <a:xfrm>
            <a:off x="2023212" y="3461166"/>
            <a:ext cx="472676" cy="442089"/>
            <a:chOff x="-16066500" y="2060800"/>
            <a:chExt cx="304050" cy="284375"/>
          </a:xfrm>
        </p:grpSpPr>
        <p:sp>
          <p:nvSpPr>
            <p:cNvPr id="10792" name="Google Shape;10792;p7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7" name="Google Shape;10797;p79"/>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9"/>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9"/>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0" name="Google Shape;10800;p79"/>
          <p:cNvGrpSpPr/>
          <p:nvPr/>
        </p:nvGrpSpPr>
        <p:grpSpPr>
          <a:xfrm>
            <a:off x="7907919" y="2297751"/>
            <a:ext cx="368362" cy="419314"/>
            <a:chOff x="4995050" y="3245650"/>
            <a:chExt cx="236950" cy="269725"/>
          </a:xfrm>
        </p:grpSpPr>
        <p:sp>
          <p:nvSpPr>
            <p:cNvPr id="10801" name="Google Shape;10801;p7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4" name="Google Shape;10804;p79"/>
            <p:cNvGrpSpPr/>
            <p:nvPr/>
          </p:nvGrpSpPr>
          <p:grpSpPr>
            <a:xfrm>
              <a:off x="4995050" y="3245650"/>
              <a:ext cx="236950" cy="269725"/>
              <a:chOff x="4995050" y="3245650"/>
              <a:chExt cx="236950" cy="269725"/>
            </a:xfrm>
          </p:grpSpPr>
          <p:sp>
            <p:nvSpPr>
              <p:cNvPr id="10805" name="Google Shape;10805;p7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7" name="Google Shape;10807;p79"/>
          <p:cNvGrpSpPr/>
          <p:nvPr/>
        </p:nvGrpSpPr>
        <p:grpSpPr>
          <a:xfrm>
            <a:off x="5507712" y="1689744"/>
            <a:ext cx="483749" cy="481292"/>
            <a:chOff x="4724650" y="2885700"/>
            <a:chExt cx="270750" cy="269375"/>
          </a:xfrm>
        </p:grpSpPr>
        <p:sp>
          <p:nvSpPr>
            <p:cNvPr id="10808" name="Google Shape;10808;p7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9"/>
          <p:cNvGrpSpPr/>
          <p:nvPr/>
        </p:nvGrpSpPr>
        <p:grpSpPr>
          <a:xfrm>
            <a:off x="4374817" y="1683870"/>
            <a:ext cx="389425" cy="467822"/>
            <a:chOff x="4459350" y="2882125"/>
            <a:chExt cx="228375" cy="274350"/>
          </a:xfrm>
        </p:grpSpPr>
        <p:sp>
          <p:nvSpPr>
            <p:cNvPr id="10816" name="Google Shape;10816;p7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sp>
          <p:nvSpPr>
            <p:cNvPr id="10821" name="Google Shape;10821;p7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grpSp>
      <p:sp>
        <p:nvSpPr>
          <p:cNvPr id="10822" name="Google Shape;10822;p7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8">
          <a:extLst>
            <a:ext uri="{FF2B5EF4-FFF2-40B4-BE49-F238E27FC236}">
              <a16:creationId xmlns:a16="http://schemas.microsoft.com/office/drawing/2014/main" id="{C66DD84F-B4B4-71A5-33E9-527D04EDD259}"/>
            </a:ext>
          </a:extLst>
        </p:cNvPr>
        <p:cNvGrpSpPr/>
        <p:nvPr/>
      </p:nvGrpSpPr>
      <p:grpSpPr>
        <a:xfrm>
          <a:off x="0" y="0"/>
          <a:ext cx="0" cy="0"/>
          <a:chOff x="0" y="0"/>
          <a:chExt cx="0" cy="0"/>
        </a:xfrm>
      </p:grpSpPr>
      <p:sp>
        <p:nvSpPr>
          <p:cNvPr id="329" name="Google Shape;329;p36">
            <a:extLst>
              <a:ext uri="{FF2B5EF4-FFF2-40B4-BE49-F238E27FC236}">
                <a16:creationId xmlns:a16="http://schemas.microsoft.com/office/drawing/2014/main" id="{19874D16-E091-7652-1EB7-9C27EC35AD28}"/>
              </a:ext>
            </a:extLst>
          </p:cNvPr>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Oswald" pitchFamily="2" charset="0"/>
              </a:rPr>
              <a:t>Hướng tiếp cận</a:t>
            </a:r>
            <a:endParaRPr b="1" dirty="0">
              <a:latin typeface="Oswald" pitchFamily="2" charset="0"/>
            </a:endParaRPr>
          </a:p>
        </p:txBody>
      </p:sp>
      <p:sp>
        <p:nvSpPr>
          <p:cNvPr id="331" name="Google Shape;331;p36">
            <a:extLst>
              <a:ext uri="{FF2B5EF4-FFF2-40B4-BE49-F238E27FC236}">
                <a16:creationId xmlns:a16="http://schemas.microsoft.com/office/drawing/2014/main" id="{A3867B2F-4974-961E-968A-9E0DA868AAC6}"/>
              </a:ext>
            </a:extLst>
          </p:cNvPr>
          <p:cNvSpPr txBox="1">
            <a:spLocks noGrp="1"/>
          </p:cNvSpPr>
          <p:nvPr>
            <p:ph type="title" idx="2"/>
          </p:nvPr>
        </p:nvSpPr>
        <p:spPr>
          <a:xfrm>
            <a:off x="720000" y="533550"/>
            <a:ext cx="82440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119968825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6"/>
        <p:cNvGrpSpPr/>
        <p:nvPr/>
      </p:nvGrpSpPr>
      <p:grpSpPr>
        <a:xfrm>
          <a:off x="0" y="0"/>
          <a:ext cx="0" cy="0"/>
          <a:chOff x="0" y="0"/>
          <a:chExt cx="0" cy="0"/>
        </a:xfrm>
      </p:grpSpPr>
      <p:sp>
        <p:nvSpPr>
          <p:cNvPr id="10827" name="Google Shape;10827;p8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8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6" name="Google Shape;10836;p8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9" name="Google Shape;10859;p8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5" name="Google Shape;10925;p8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8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1" name="Google Shape;10971;p8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6" name="Google Shape;10996;p8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72"/>
        <p:cNvGrpSpPr/>
        <p:nvPr/>
      </p:nvGrpSpPr>
      <p:grpSpPr>
        <a:xfrm>
          <a:off x="0" y="0"/>
          <a:ext cx="0" cy="0"/>
          <a:chOff x="0" y="0"/>
          <a:chExt cx="0" cy="0"/>
        </a:xfrm>
      </p:grpSpPr>
      <p:pic>
        <p:nvPicPr>
          <p:cNvPr id="11073" name="Google Shape;11073;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3"/>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Oswald" pitchFamily="2" charset="0"/>
              </a:rPr>
              <a:t>Quá </a:t>
            </a:r>
            <a:r>
              <a:rPr lang="en-US" b="1" dirty="0" err="1">
                <a:latin typeface="Oswald" pitchFamily="2" charset="0"/>
              </a:rPr>
              <a:t>trình</a:t>
            </a:r>
            <a:r>
              <a:rPr lang="en-US" b="1" dirty="0">
                <a:latin typeface="Oswald" pitchFamily="2" charset="0"/>
              </a:rPr>
              <a:t> </a:t>
            </a:r>
            <a:r>
              <a:rPr lang="en-US" b="1" dirty="0" err="1">
                <a:latin typeface="Oswald" pitchFamily="2" charset="0"/>
              </a:rPr>
              <a:t>nhận</a:t>
            </a:r>
            <a:r>
              <a:rPr lang="en-US" b="1" dirty="0">
                <a:latin typeface="Oswald" pitchFamily="2" charset="0"/>
              </a:rPr>
              <a:t> </a:t>
            </a:r>
            <a:r>
              <a:rPr lang="en-US" b="1" dirty="0" err="1">
                <a:latin typeface="Oswald" pitchFamily="2" charset="0"/>
              </a:rPr>
              <a:t>diện</a:t>
            </a:r>
            <a:endParaRPr b="1" dirty="0">
              <a:latin typeface="Oswald" pitchFamily="2" charset="0"/>
            </a:endParaRPr>
          </a:p>
        </p:txBody>
      </p:sp>
      <p:sp>
        <p:nvSpPr>
          <p:cNvPr id="2" name="Google Shape;660;p53">
            <a:extLst>
              <a:ext uri="{FF2B5EF4-FFF2-40B4-BE49-F238E27FC236}">
                <a16:creationId xmlns:a16="http://schemas.microsoft.com/office/drawing/2014/main" id="{77B03E55-405F-5E64-FC67-6963D1DB6CEF}"/>
              </a:ext>
            </a:extLst>
          </p:cNvPr>
          <p:cNvSpPr txBox="1"/>
          <p:nvPr/>
        </p:nvSpPr>
        <p:spPr>
          <a:xfrm>
            <a:off x="722376" y="1708075"/>
            <a:ext cx="6288024" cy="113015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sung </a:t>
            </a:r>
            <a:r>
              <a:rPr lang="en-US" dirty="0" err="1">
                <a:solidFill>
                  <a:srgbClr val="FF0000"/>
                </a:solidFill>
                <a:latin typeface="Hanken Grotesk"/>
                <a:ea typeface="Hanken Grotesk"/>
                <a:cs typeface="Hanken Grotesk"/>
                <a:sym typeface="Hanken Grotesk"/>
              </a:rPr>
              <a:t>sơ</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đô</a:t>
            </a:r>
            <a:r>
              <a:rPr lang="en-US" dirty="0">
                <a:solidFill>
                  <a:srgbClr val="FF0000"/>
                </a:solidFill>
                <a:latin typeface="Hanken Grotesk"/>
                <a:ea typeface="Hanken Grotesk"/>
                <a:cs typeface="Hanken Grotesk"/>
                <a:sym typeface="Hanken Grotesk"/>
              </a:rPr>
              <a:t>̀</a:t>
            </a:r>
          </a:p>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Âm</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thanh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thô</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đặc</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trưng</a:t>
            </a:r>
            <a:r>
              <a:rPr lang="en-US" dirty="0">
                <a:solidFill>
                  <a:srgbClr val="FF0000"/>
                </a:solidFill>
                <a:latin typeface="Hanken Grotesk"/>
                <a:ea typeface="Hanken Grotesk"/>
                <a:cs typeface="Hanken Grotesk"/>
                <a:sym typeface="Hanken Grotesk"/>
              </a:rPr>
              <a:t> MFCC -&gt; </a:t>
            </a:r>
            <a:r>
              <a:rPr lang="en-US" dirty="0" err="1">
                <a:solidFill>
                  <a:srgbClr val="FF0000"/>
                </a:solidFill>
                <a:latin typeface="Hanken Grotesk"/>
                <a:ea typeface="Hanken Grotesk"/>
                <a:cs typeface="Hanken Grotesk"/>
                <a:sym typeface="Hanken Grotesk"/>
              </a:rPr>
              <a:t>Mô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hình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phân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lớp</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Nhãn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đầu</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ra</a:t>
            </a:r>
            <a:endParaRPr lang="en-US" dirty="0">
              <a:solidFill>
                <a:srgbClr val="FF0000"/>
              </a:solidFill>
              <a:latin typeface="Hanken Grotesk"/>
              <a:ea typeface="Hanken Grotesk"/>
              <a:cs typeface="Hanken Grotesk"/>
              <a:sym typeface="Hanken Grotesk"/>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3">
          <a:extLst>
            <a:ext uri="{FF2B5EF4-FFF2-40B4-BE49-F238E27FC236}">
              <a16:creationId xmlns:a16="http://schemas.microsoft.com/office/drawing/2014/main" id="{8AA80F28-749C-1DA5-03D3-BCF968ACED0D}"/>
            </a:ext>
          </a:extLst>
        </p:cNvPr>
        <p:cNvGrpSpPr/>
        <p:nvPr/>
      </p:nvGrpSpPr>
      <p:grpSpPr>
        <a:xfrm>
          <a:off x="0" y="0"/>
          <a:ext cx="0" cy="0"/>
          <a:chOff x="0" y="0"/>
          <a:chExt cx="0" cy="0"/>
        </a:xfrm>
      </p:grpSpPr>
      <p:sp>
        <p:nvSpPr>
          <p:cNvPr id="654" name="Google Shape;654;p53">
            <a:extLst>
              <a:ext uri="{FF2B5EF4-FFF2-40B4-BE49-F238E27FC236}">
                <a16:creationId xmlns:a16="http://schemas.microsoft.com/office/drawing/2014/main" id="{F1CF514A-2508-3F10-7355-0F67B7FA4007}"/>
              </a:ext>
            </a:extLst>
          </p:cNvPr>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err="1">
                <a:latin typeface="Oswald" pitchFamily="2" charset="0"/>
              </a:rPr>
              <a:t>Khâu</a:t>
            </a:r>
            <a:r>
              <a:rPr lang="en-US" b="1" dirty="0">
                <a:latin typeface="Oswald" pitchFamily="2" charset="0"/>
              </a:rPr>
              <a:t> </a:t>
            </a:r>
            <a:r>
              <a:rPr lang="en-US" b="1" dirty="0" err="1">
                <a:latin typeface="Oswald" pitchFamily="2" charset="0"/>
              </a:rPr>
              <a:t>trích</a:t>
            </a:r>
            <a:r>
              <a:rPr lang="en-US" b="1" dirty="0">
                <a:latin typeface="Oswald" pitchFamily="2" charset="0"/>
              </a:rPr>
              <a:t> </a:t>
            </a:r>
            <a:r>
              <a:rPr lang="en-US" b="1" dirty="0" err="1">
                <a:latin typeface="Oswald" pitchFamily="2" charset="0"/>
              </a:rPr>
              <a:t>chọn</a:t>
            </a:r>
            <a:r>
              <a:rPr lang="en-US" b="1" dirty="0">
                <a:latin typeface="Oswald" pitchFamily="2" charset="0"/>
              </a:rPr>
              <a:t> </a:t>
            </a:r>
            <a:r>
              <a:rPr lang="en-US" b="1" dirty="0" err="1">
                <a:latin typeface="Oswald" pitchFamily="2" charset="0"/>
              </a:rPr>
              <a:t>đặc</a:t>
            </a:r>
            <a:r>
              <a:rPr lang="en-US" b="1" dirty="0">
                <a:latin typeface="Oswald" pitchFamily="2" charset="0"/>
              </a:rPr>
              <a:t> </a:t>
            </a:r>
            <a:r>
              <a:rPr lang="en-US" b="1" dirty="0" err="1">
                <a:latin typeface="Oswald" pitchFamily="2" charset="0"/>
              </a:rPr>
              <a:t>trưng</a:t>
            </a:r>
            <a:r>
              <a:rPr lang="en-US" b="1" dirty="0">
                <a:latin typeface="Oswald" pitchFamily="2" charset="0"/>
              </a:rPr>
              <a:t> MFCC</a:t>
            </a:r>
            <a:endParaRPr b="1" dirty="0">
              <a:latin typeface="Oswald" pitchFamily="2" charset="0"/>
            </a:endParaRPr>
          </a:p>
        </p:txBody>
      </p:sp>
      <p:sp>
        <p:nvSpPr>
          <p:cNvPr id="2" name="Google Shape;660;p53">
            <a:extLst>
              <a:ext uri="{FF2B5EF4-FFF2-40B4-BE49-F238E27FC236}">
                <a16:creationId xmlns:a16="http://schemas.microsoft.com/office/drawing/2014/main" id="{5F1FDC74-5D40-29B9-DB2B-73343A8B28BF}"/>
              </a:ext>
            </a:extLst>
          </p:cNvPr>
          <p:cNvSpPr txBox="1"/>
          <p:nvPr/>
        </p:nvSpPr>
        <p:spPr>
          <a:xfrm>
            <a:off x="722376" y="1708075"/>
            <a:ext cx="6288024" cy="113015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sung </a:t>
            </a:r>
            <a:r>
              <a:rPr lang="en-US" dirty="0" err="1">
                <a:solidFill>
                  <a:srgbClr val="FF0000"/>
                </a:solidFill>
                <a:latin typeface="Hanken Grotesk"/>
                <a:ea typeface="Hanken Grotesk"/>
                <a:cs typeface="Hanken Grotesk"/>
                <a:sym typeface="Hanken Grotesk"/>
              </a:rPr>
              <a:t>sơ</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đô</a:t>
            </a:r>
            <a:r>
              <a:rPr lang="en-US" dirty="0">
                <a:solidFill>
                  <a:srgbClr val="FF0000"/>
                </a:solidFill>
                <a:latin typeface="Hanken Grotesk"/>
                <a:ea typeface="Hanken Grotesk"/>
                <a:cs typeface="Hanken Grotesk"/>
                <a:sym typeface="Hanken Grotesk"/>
              </a:rPr>
              <a:t>̀</a:t>
            </a:r>
          </a:p>
          <a:p>
            <a:pPr marL="0" lvl="0" indent="0" algn="l" rtl="0">
              <a:lnSpc>
                <a:spcPct val="115000"/>
              </a:lnSpc>
              <a:spcBef>
                <a:spcPts val="0"/>
              </a:spcBef>
              <a:spcAft>
                <a:spcPts val="0"/>
              </a:spcAft>
              <a:buNone/>
            </a:pPr>
            <a:r>
              <a:rPr lang="en-US" dirty="0" err="1">
                <a:solidFill>
                  <a:srgbClr val="FF0000"/>
                </a:solidFill>
                <a:latin typeface="Hanken Grotesk"/>
                <a:ea typeface="Hanken Grotesk"/>
                <a:cs typeface="Hanken Grotesk"/>
                <a:sym typeface="Hanken Grotesk"/>
              </a:rPr>
              <a:t>Âm</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thanh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thô</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Bô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đặc</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trưng</a:t>
            </a:r>
            <a:r>
              <a:rPr lang="en-US" dirty="0">
                <a:solidFill>
                  <a:srgbClr val="FF0000"/>
                </a:solidFill>
                <a:latin typeface="Hanken Grotesk"/>
                <a:ea typeface="Hanken Grotesk"/>
                <a:cs typeface="Hanken Grotesk"/>
                <a:sym typeface="Hanken Grotesk"/>
              </a:rPr>
              <a:t> MFCC -&gt; </a:t>
            </a:r>
            <a:r>
              <a:rPr lang="en-US" dirty="0" err="1">
                <a:solidFill>
                  <a:srgbClr val="FF0000"/>
                </a:solidFill>
                <a:latin typeface="Hanken Grotesk"/>
                <a:ea typeface="Hanken Grotesk"/>
                <a:cs typeface="Hanken Grotesk"/>
                <a:sym typeface="Hanken Grotesk"/>
              </a:rPr>
              <a:t>Mô</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hình</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phân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lớp</a:t>
            </a:r>
            <a:r>
              <a:rPr lang="en-US" dirty="0">
                <a:solidFill>
                  <a:srgbClr val="FF0000"/>
                </a:solidFill>
                <a:latin typeface="Hanken Grotesk"/>
                <a:ea typeface="Hanken Grotesk"/>
                <a:cs typeface="Hanken Grotesk"/>
                <a:sym typeface="Hanken Grotesk"/>
              </a:rPr>
              <a:t> -&gt; </a:t>
            </a:r>
            <a:r>
              <a:rPr lang="en-US" dirty="0" err="1">
                <a:solidFill>
                  <a:srgbClr val="FF0000"/>
                </a:solidFill>
                <a:latin typeface="Hanken Grotesk"/>
                <a:ea typeface="Hanken Grotesk"/>
                <a:cs typeface="Hanken Grotesk"/>
                <a:sym typeface="Hanken Grotesk"/>
              </a:rPr>
              <a:t>Nhãn</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đầu</a:t>
            </a:r>
            <a:r>
              <a:rPr lang="en-US" dirty="0">
                <a:solidFill>
                  <a:srgbClr val="FF0000"/>
                </a:solidFill>
                <a:latin typeface="Hanken Grotesk"/>
                <a:ea typeface="Hanken Grotesk"/>
                <a:cs typeface="Hanken Grotesk"/>
                <a:sym typeface="Hanken Grotesk"/>
              </a:rPr>
              <a:t> </a:t>
            </a:r>
            <a:r>
              <a:rPr lang="en-US" dirty="0" err="1">
                <a:solidFill>
                  <a:srgbClr val="FF0000"/>
                </a:solidFill>
                <a:latin typeface="Hanken Grotesk"/>
                <a:ea typeface="Hanken Grotesk"/>
                <a:cs typeface="Hanken Grotesk"/>
                <a:sym typeface="Hanken Grotesk"/>
              </a:rPr>
              <a:t>ra</a:t>
            </a:r>
            <a:endParaRPr lang="en-US" dirty="0">
              <a:solidFill>
                <a:srgbClr val="FF0000"/>
              </a:solidFill>
              <a:latin typeface="Hanken Grotesk"/>
              <a:ea typeface="Hanken Grotesk"/>
              <a:cs typeface="Hanken Grotesk"/>
              <a:sym typeface="Hanken Grotesk"/>
            </a:endParaRPr>
          </a:p>
        </p:txBody>
      </p:sp>
    </p:spTree>
    <p:extLst>
      <p:ext uri="{BB962C8B-B14F-4D97-AF65-F5344CB8AC3E}">
        <p14:creationId xmlns:p14="http://schemas.microsoft.com/office/powerpoint/2010/main" val="3426803249"/>
      </p:ext>
    </p:extLst>
  </p:cSld>
  <p:clrMapOvr>
    <a:masterClrMapping/>
  </p:clrMapOvr>
</p:sld>
</file>

<file path=ppt/theme/theme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TotalTime>
  <Words>2992</Words>
  <Application>Microsoft Office PowerPoint</Application>
  <PresentationFormat>On-screen Show (16:9)</PresentationFormat>
  <Paragraphs>477</Paragraphs>
  <Slides>71</Slides>
  <Notes>71</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71</vt:i4>
      </vt:variant>
    </vt:vector>
  </HeadingPairs>
  <TitlesOfParts>
    <vt:vector size="88" baseType="lpstr">
      <vt:lpstr>Aptos</vt:lpstr>
      <vt:lpstr>Hanken Grotesk</vt:lpstr>
      <vt:lpstr>Amatic SC</vt:lpstr>
      <vt:lpstr>Lato</vt:lpstr>
      <vt:lpstr>Hanken Grotesk Black</vt:lpstr>
      <vt:lpstr>Proxima Nova</vt:lpstr>
      <vt:lpstr>Arial</vt:lpstr>
      <vt:lpstr>Inter</vt:lpstr>
      <vt:lpstr>Roboto Medium</vt:lpstr>
      <vt:lpstr>Nunito Light</vt:lpstr>
      <vt:lpstr>Calibri</vt:lpstr>
      <vt:lpstr>Times New Roman</vt:lpstr>
      <vt:lpstr>Oswald</vt:lpstr>
      <vt:lpstr>Figtree Black</vt:lpstr>
      <vt:lpstr>Hanken Grotesk Light</vt:lpstr>
      <vt:lpstr>Elegant Black &amp; White Thesis Defense by Slidesgo</vt:lpstr>
      <vt:lpstr>Slidesgo Final Pages</vt:lpstr>
      <vt:lpstr>  Đề tài: Xây Dựng Bộ Phát Hiện Giọng Nói Bị Giả Mạo Được Tạo Bởi Deepfake Bằng Mô Hình LSTM</vt:lpstr>
      <vt:lpstr>Nội dung</vt:lpstr>
      <vt:lpstr>Phát biểu bài toán</vt:lpstr>
      <vt:lpstr>Bài toán nhận diện âm thanh giả mạo</vt:lpstr>
      <vt:lpstr>Ràng buộc</vt:lpstr>
      <vt:lpstr>Những khó khăn và thuận lợi</vt:lpstr>
      <vt:lpstr>Hướng tiếp cận</vt:lpstr>
      <vt:lpstr>Quá trình nhận diện</vt:lpstr>
      <vt:lpstr>Khâu trích chọn đặc trưng MFCC</vt:lpstr>
      <vt:lpstr>Khâu phân lớp SVM</vt:lpstr>
      <vt:lpstr>Khâu phân lớp Random forest</vt:lpstr>
      <vt:lpstr>Khâu phân lớp RNN</vt:lpstr>
      <vt:lpstr>Khâu phân lớp LSTM</vt:lpstr>
      <vt:lpstr>Thực nghiệm</vt:lpstr>
      <vt:lpstr>Môi trường thực nghiệm</vt:lpstr>
      <vt:lpstr>Dữ liệu thực nghiệm</vt:lpstr>
      <vt:lpstr>Chiến lược huấn luyện</vt:lpstr>
      <vt:lpstr>Tiêu chí đánh giá</vt:lpstr>
      <vt:lpstr>Siêu tham số cho SVM</vt:lpstr>
      <vt:lpstr>Siêu tham số cho Random Forest</vt:lpstr>
      <vt:lpstr>Siêu tham số cho RNN và LSTM</vt:lpstr>
      <vt:lpstr>Kết quả thực nghiệm</vt:lpstr>
      <vt:lpstr>Kết quả thực nghiệm</vt:lpstr>
      <vt:lpstr>Nhận xét</vt:lpstr>
      <vt:lpstr>Demo</vt:lpstr>
      <vt:lpstr>PowerPoint Presentation</vt:lpstr>
      <vt:lpstr>A picture always reinforces the concept</vt:lpstr>
      <vt:lpstr>—Someone Famous</vt:lpstr>
      <vt:lpstr>Contents of this template</vt:lpstr>
      <vt:lpstr>Purpose statement</vt:lpstr>
      <vt:lpstr>98,300,000</vt:lpstr>
      <vt:lpstr>9h 55m 23s</vt:lpstr>
      <vt:lpstr>A picture is worth a thousand words</vt:lpstr>
      <vt:lpstr>Awesome words</vt:lpstr>
      <vt:lpstr>Current situation &amp; problems statement</vt:lpstr>
      <vt:lpstr>Hypotheses</vt:lpstr>
      <vt:lpstr>Study objectives</vt:lpstr>
      <vt:lpstr>Reviewing concepts is a good idea</vt:lpstr>
      <vt:lpstr>Literature review</vt:lpstr>
      <vt:lpstr>Theoretical framework</vt:lpstr>
      <vt:lpstr>Schedule</vt:lpstr>
      <vt:lpstr>Methodology</vt:lpstr>
      <vt:lpstr>Analysis &amp; development</vt:lpstr>
      <vt:lpstr>Analysis of the results</vt:lpstr>
      <vt:lpstr>This is a map</vt:lpstr>
      <vt:lpstr>Discussion</vt:lpstr>
      <vt:lpstr>Conclusions</vt:lpstr>
      <vt:lpstr>Bibliographical references</vt:lpstr>
      <vt:lpstr>Mockups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Giang Truong Bui</dc:creator>
  <cp:lastModifiedBy>Giang Truong Bui</cp:lastModifiedBy>
  <cp:revision>11</cp:revision>
  <dcterms:modified xsi:type="dcterms:W3CDTF">2025-05-22T03:16:08Z</dcterms:modified>
</cp:coreProperties>
</file>